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1"/>
  </p:sldMasterIdLst>
  <p:notesMasterIdLst>
    <p:notesMasterId r:id="rId12"/>
  </p:notesMasterIdLst>
  <p:sldIdLst>
    <p:sldId id="256" r:id="rId2"/>
    <p:sldId id="283" r:id="rId3"/>
    <p:sldId id="337" r:id="rId4"/>
    <p:sldId id="338" r:id="rId5"/>
    <p:sldId id="291" r:id="rId6"/>
    <p:sldId id="307" r:id="rId7"/>
    <p:sldId id="308" r:id="rId8"/>
    <p:sldId id="319" r:id="rId9"/>
    <p:sldId id="326" r:id="rId10"/>
    <p:sldId id="28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lı ERDOĞDU" userId="c9a14dd0-14a3-48f9-8717-8bd1bad62e58" providerId="ADAL" clId="{FC53CE08-1549-478B-8BC7-EB79B790F5BA}"/>
    <pc:docChg chg="undo custSel delSld modSld">
      <pc:chgData name="Aslı ERDOĞDU" userId="c9a14dd0-14a3-48f9-8717-8bd1bad62e58" providerId="ADAL" clId="{FC53CE08-1549-478B-8BC7-EB79B790F5BA}" dt="2022-01-12T11:29:17.617" v="315" actId="1076"/>
      <pc:docMkLst>
        <pc:docMk/>
      </pc:docMkLst>
      <pc:sldChg chg="modSp mod">
        <pc:chgData name="Aslı ERDOĞDU" userId="c9a14dd0-14a3-48f9-8717-8bd1bad62e58" providerId="ADAL" clId="{FC53CE08-1549-478B-8BC7-EB79B790F5BA}" dt="2022-01-12T11:29:17.617" v="315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FC53CE08-1549-478B-8BC7-EB79B790F5BA}" dt="2022-01-11T14:26:25.272" v="89" actId="47"/>
        <pc:sldMkLst>
          <pc:docMk/>
          <pc:sldMk cId="477399175" sldId="280"/>
        </pc:sldMkLst>
      </pc:sldChg>
    </pc:docChg>
  </pc:docChgLst>
  <pc:docChgLst>
    <pc:chgData name="Aslı ERDOĞDU" userId="c9a14dd0-14a3-48f9-8717-8bd1bad62e58" providerId="ADAL" clId="{23F46AD8-116B-4936-A1AD-1F010758FDA3}"/>
    <pc:docChg chg="custSel delSld modSld">
      <pc:chgData name="Aslı ERDOĞDU" userId="c9a14dd0-14a3-48f9-8717-8bd1bad62e58" providerId="ADAL" clId="{23F46AD8-116B-4936-A1AD-1F010758FDA3}" dt="2022-01-11T09:03:48.946" v="95" actId="47"/>
      <pc:docMkLst>
        <pc:docMk/>
      </pc:docMkLst>
      <pc:sldChg chg="addSp delSp modSp mod">
        <pc:chgData name="Aslı ERDOĞDU" userId="c9a14dd0-14a3-48f9-8717-8bd1bad62e58" providerId="ADAL" clId="{23F46AD8-116B-4936-A1AD-1F010758FDA3}" dt="2022-01-11T09:03:16.364" v="75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23F46AD8-116B-4936-A1AD-1F010758FDA3}" dt="2022-01-11T09:03:39.258" v="78" actId="47"/>
        <pc:sldMkLst>
          <pc:docMk/>
          <pc:sldMk cId="1657339615" sldId="258"/>
        </pc:sldMkLst>
      </pc:sldChg>
      <pc:sldChg chg="del">
        <pc:chgData name="Aslı ERDOĞDU" userId="c9a14dd0-14a3-48f9-8717-8bd1bad62e58" providerId="ADAL" clId="{23F46AD8-116B-4936-A1AD-1F010758FDA3}" dt="2022-01-11T09:03:37.332" v="76" actId="47"/>
        <pc:sldMkLst>
          <pc:docMk/>
          <pc:sldMk cId="595143846" sldId="259"/>
        </pc:sldMkLst>
      </pc:sldChg>
      <pc:sldChg chg="del">
        <pc:chgData name="Aslı ERDOĞDU" userId="c9a14dd0-14a3-48f9-8717-8bd1bad62e58" providerId="ADAL" clId="{23F46AD8-116B-4936-A1AD-1F010758FDA3}" dt="2022-01-11T09:03:38.588" v="77" actId="47"/>
        <pc:sldMkLst>
          <pc:docMk/>
          <pc:sldMk cId="2209023024" sldId="261"/>
        </pc:sldMkLst>
      </pc:sldChg>
      <pc:sldChg chg="del">
        <pc:chgData name="Aslı ERDOĞDU" userId="c9a14dd0-14a3-48f9-8717-8bd1bad62e58" providerId="ADAL" clId="{23F46AD8-116B-4936-A1AD-1F010758FDA3}" dt="2022-01-11T09:03:45.863" v="89" actId="47"/>
        <pc:sldMkLst>
          <pc:docMk/>
          <pc:sldMk cId="3458363563" sldId="262"/>
        </pc:sldMkLst>
      </pc:sldChg>
      <pc:sldChg chg="del">
        <pc:chgData name="Aslı ERDOĞDU" userId="c9a14dd0-14a3-48f9-8717-8bd1bad62e58" providerId="ADAL" clId="{23F46AD8-116B-4936-A1AD-1F010758FDA3}" dt="2022-01-11T09:03:40.730" v="80" actId="47"/>
        <pc:sldMkLst>
          <pc:docMk/>
          <pc:sldMk cId="2820725235" sldId="263"/>
        </pc:sldMkLst>
      </pc:sldChg>
      <pc:sldChg chg="del">
        <pc:chgData name="Aslı ERDOĞDU" userId="c9a14dd0-14a3-48f9-8717-8bd1bad62e58" providerId="ADAL" clId="{23F46AD8-116B-4936-A1AD-1F010758FDA3}" dt="2022-01-11T09:03:43.678" v="85" actId="47"/>
        <pc:sldMkLst>
          <pc:docMk/>
          <pc:sldMk cId="2892226562" sldId="264"/>
        </pc:sldMkLst>
      </pc:sldChg>
      <pc:sldChg chg="del">
        <pc:chgData name="Aslı ERDOĞDU" userId="c9a14dd0-14a3-48f9-8717-8bd1bad62e58" providerId="ADAL" clId="{23F46AD8-116B-4936-A1AD-1F010758FDA3}" dt="2022-01-11T09:03:44.260" v="86" actId="47"/>
        <pc:sldMkLst>
          <pc:docMk/>
          <pc:sldMk cId="2899127261" sldId="265"/>
        </pc:sldMkLst>
      </pc:sldChg>
      <pc:sldChg chg="del">
        <pc:chgData name="Aslı ERDOĞDU" userId="c9a14dd0-14a3-48f9-8717-8bd1bad62e58" providerId="ADAL" clId="{23F46AD8-116B-4936-A1AD-1F010758FDA3}" dt="2022-01-11T09:03:46.305" v="90" actId="47"/>
        <pc:sldMkLst>
          <pc:docMk/>
          <pc:sldMk cId="4182797207" sldId="266"/>
        </pc:sldMkLst>
      </pc:sldChg>
      <pc:sldChg chg="del">
        <pc:chgData name="Aslı ERDOĞDU" userId="c9a14dd0-14a3-48f9-8717-8bd1bad62e58" providerId="ADAL" clId="{23F46AD8-116B-4936-A1AD-1F010758FDA3}" dt="2022-01-11T09:03:47.337" v="92" actId="47"/>
        <pc:sldMkLst>
          <pc:docMk/>
          <pc:sldMk cId="3933507508" sldId="274"/>
        </pc:sldMkLst>
      </pc:sldChg>
      <pc:sldChg chg="del">
        <pc:chgData name="Aslı ERDOĞDU" userId="c9a14dd0-14a3-48f9-8717-8bd1bad62e58" providerId="ADAL" clId="{23F46AD8-116B-4936-A1AD-1F010758FDA3}" dt="2022-01-11T09:03:47.882" v="93" actId="47"/>
        <pc:sldMkLst>
          <pc:docMk/>
          <pc:sldMk cId="2806016735" sldId="275"/>
        </pc:sldMkLst>
      </pc:sldChg>
      <pc:sldChg chg="del">
        <pc:chgData name="Aslı ERDOĞDU" userId="c9a14dd0-14a3-48f9-8717-8bd1bad62e58" providerId="ADAL" clId="{23F46AD8-116B-4936-A1AD-1F010758FDA3}" dt="2022-01-11T09:03:48.399" v="94" actId="47"/>
        <pc:sldMkLst>
          <pc:docMk/>
          <pc:sldMk cId="2194723444" sldId="276"/>
        </pc:sldMkLst>
      </pc:sldChg>
      <pc:sldChg chg="del">
        <pc:chgData name="Aslı ERDOĞDU" userId="c9a14dd0-14a3-48f9-8717-8bd1bad62e58" providerId="ADAL" clId="{23F46AD8-116B-4936-A1AD-1F010758FDA3}" dt="2022-01-11T09:03:48.946" v="95" actId="47"/>
        <pc:sldMkLst>
          <pc:docMk/>
          <pc:sldMk cId="1482095611" sldId="277"/>
        </pc:sldMkLst>
      </pc:sldChg>
      <pc:sldChg chg="del">
        <pc:chgData name="Aslı ERDOĞDU" userId="c9a14dd0-14a3-48f9-8717-8bd1bad62e58" providerId="ADAL" clId="{23F46AD8-116B-4936-A1AD-1F010758FDA3}" dt="2022-01-11T09:03:40.057" v="79" actId="47"/>
        <pc:sldMkLst>
          <pc:docMk/>
          <pc:sldMk cId="3214755646" sldId="279"/>
        </pc:sldMkLst>
      </pc:sldChg>
      <pc:sldChg chg="del">
        <pc:chgData name="Aslı ERDOĞDU" userId="c9a14dd0-14a3-48f9-8717-8bd1bad62e58" providerId="ADAL" clId="{23F46AD8-116B-4936-A1AD-1F010758FDA3}" dt="2022-01-11T09:03:44.696" v="87" actId="47"/>
        <pc:sldMkLst>
          <pc:docMk/>
          <pc:sldMk cId="1126774294" sldId="280"/>
        </pc:sldMkLst>
      </pc:sldChg>
      <pc:sldChg chg="del">
        <pc:chgData name="Aslı ERDOĞDU" userId="c9a14dd0-14a3-48f9-8717-8bd1bad62e58" providerId="ADAL" clId="{23F46AD8-116B-4936-A1AD-1F010758FDA3}" dt="2022-01-11T09:03:45.403" v="88" actId="47"/>
        <pc:sldMkLst>
          <pc:docMk/>
          <pc:sldMk cId="436050765" sldId="281"/>
        </pc:sldMkLst>
      </pc:sldChg>
      <pc:sldChg chg="del">
        <pc:chgData name="Aslı ERDOĞDU" userId="c9a14dd0-14a3-48f9-8717-8bd1bad62e58" providerId="ADAL" clId="{23F46AD8-116B-4936-A1AD-1F010758FDA3}" dt="2022-01-11T09:03:43.027" v="84" actId="47"/>
        <pc:sldMkLst>
          <pc:docMk/>
          <pc:sldMk cId="2870349567" sldId="282"/>
        </pc:sldMkLst>
      </pc:sldChg>
      <pc:sldChg chg="del">
        <pc:chgData name="Aslı ERDOĞDU" userId="c9a14dd0-14a3-48f9-8717-8bd1bad62e58" providerId="ADAL" clId="{23F46AD8-116B-4936-A1AD-1F010758FDA3}" dt="2022-01-11T09:03:41.388" v="81" actId="47"/>
        <pc:sldMkLst>
          <pc:docMk/>
          <pc:sldMk cId="362689389" sldId="283"/>
        </pc:sldMkLst>
      </pc:sldChg>
      <pc:sldChg chg="del">
        <pc:chgData name="Aslı ERDOĞDU" userId="c9a14dd0-14a3-48f9-8717-8bd1bad62e58" providerId="ADAL" clId="{23F46AD8-116B-4936-A1AD-1F010758FDA3}" dt="2022-01-11T09:03:41.964" v="82" actId="47"/>
        <pc:sldMkLst>
          <pc:docMk/>
          <pc:sldMk cId="828395741" sldId="284"/>
        </pc:sldMkLst>
      </pc:sldChg>
      <pc:sldChg chg="del">
        <pc:chgData name="Aslı ERDOĞDU" userId="c9a14dd0-14a3-48f9-8717-8bd1bad62e58" providerId="ADAL" clId="{23F46AD8-116B-4936-A1AD-1F010758FDA3}" dt="2022-01-11T09:03:42.469" v="83" actId="47"/>
        <pc:sldMkLst>
          <pc:docMk/>
          <pc:sldMk cId="3565476040" sldId="285"/>
        </pc:sldMkLst>
      </pc:sldChg>
      <pc:sldChg chg="del">
        <pc:chgData name="Aslı ERDOĞDU" userId="c9a14dd0-14a3-48f9-8717-8bd1bad62e58" providerId="ADAL" clId="{23F46AD8-116B-4936-A1AD-1F010758FDA3}" dt="2022-01-11T09:03:46.796" v="91" actId="47"/>
        <pc:sldMkLst>
          <pc:docMk/>
          <pc:sldMk cId="818841122" sldId="286"/>
        </pc:sldMkLst>
      </pc:sldChg>
    </pc:docChg>
  </pc:docChgLst>
  <pc:docChgLst>
    <pc:chgData name="Aslı ERDOĞDU" userId="c9a14dd0-14a3-48f9-8717-8bd1bad62e58" providerId="ADAL" clId="{BF5482DA-5C4D-48BD-ADAD-E5ADC8A2FE0C}"/>
    <pc:docChg chg="undo custSel addSld delSld modSld sldOrd">
      <pc:chgData name="Aslı ERDOĞDU" userId="c9a14dd0-14a3-48f9-8717-8bd1bad62e58" providerId="ADAL" clId="{BF5482DA-5C4D-48BD-ADAD-E5ADC8A2FE0C}" dt="2022-05-27T18:07:14.285" v="4913" actId="1076"/>
      <pc:docMkLst>
        <pc:docMk/>
      </pc:docMkLst>
      <pc:sldChg chg="modSp mod">
        <pc:chgData name="Aslı ERDOĞDU" userId="c9a14dd0-14a3-48f9-8717-8bd1bad62e58" providerId="ADAL" clId="{BF5482DA-5C4D-48BD-ADAD-E5ADC8A2FE0C}" dt="2022-05-20T07:19:45.723" v="37" actId="1076"/>
        <pc:sldMkLst>
          <pc:docMk/>
          <pc:sldMk cId="429726095" sldId="278"/>
        </pc:sldMkLst>
      </pc:sldChg>
      <pc:sldChg chg="del">
        <pc:chgData name="Aslı ERDOĞDU" userId="c9a14dd0-14a3-48f9-8717-8bd1bad62e58" providerId="ADAL" clId="{BF5482DA-5C4D-48BD-ADAD-E5ADC8A2FE0C}" dt="2022-05-20T07:09:26.388" v="28" actId="47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BF5482DA-5C4D-48BD-ADAD-E5ADC8A2FE0C}" dt="2022-05-20T07:19:58.268" v="42" actId="20577"/>
        <pc:sldMkLst>
          <pc:docMk/>
          <pc:sldMk cId="2458586591" sldId="279"/>
        </pc:sldMkLst>
      </pc:sldChg>
      <pc:sldChg chg="modSp add mod">
        <pc:chgData name="Aslı ERDOĞDU" userId="c9a14dd0-14a3-48f9-8717-8bd1bad62e58" providerId="ADAL" clId="{BF5482DA-5C4D-48BD-ADAD-E5ADC8A2FE0C}" dt="2022-05-20T07:23:52.170" v="221" actId="1076"/>
        <pc:sldMkLst>
          <pc:docMk/>
          <pc:sldMk cId="46230282" sldId="280"/>
        </pc:sldMkLst>
      </pc:sldChg>
      <pc:sldChg chg="modSp add mod">
        <pc:chgData name="Aslı ERDOĞDU" userId="c9a14dd0-14a3-48f9-8717-8bd1bad62e58" providerId="ADAL" clId="{BF5482DA-5C4D-48BD-ADAD-E5ADC8A2FE0C}" dt="2022-05-20T07:24:24.228" v="230" actId="1076"/>
        <pc:sldMkLst>
          <pc:docMk/>
          <pc:sldMk cId="1265562656" sldId="281"/>
        </pc:sldMkLst>
      </pc:sldChg>
      <pc:sldChg chg="modSp add mod">
        <pc:chgData name="Aslı ERDOĞDU" userId="c9a14dd0-14a3-48f9-8717-8bd1bad62e58" providerId="ADAL" clId="{BF5482DA-5C4D-48BD-ADAD-E5ADC8A2FE0C}" dt="2022-05-20T07:25:45.936" v="351" actId="1076"/>
        <pc:sldMkLst>
          <pc:docMk/>
          <pc:sldMk cId="3080866009" sldId="282"/>
        </pc:sldMkLst>
      </pc:sldChg>
      <pc:sldChg chg="modSp add mod">
        <pc:chgData name="Aslı ERDOĞDU" userId="c9a14dd0-14a3-48f9-8717-8bd1bad62e58" providerId="ADAL" clId="{BF5482DA-5C4D-48BD-ADAD-E5ADC8A2FE0C}" dt="2022-05-20T07:26:32.816" v="361" actId="1076"/>
        <pc:sldMkLst>
          <pc:docMk/>
          <pc:sldMk cId="367994225" sldId="283"/>
        </pc:sldMkLst>
      </pc:sldChg>
      <pc:sldChg chg="modSp add mod">
        <pc:chgData name="Aslı ERDOĞDU" userId="c9a14dd0-14a3-48f9-8717-8bd1bad62e58" providerId="ADAL" clId="{BF5482DA-5C4D-48BD-ADAD-E5ADC8A2FE0C}" dt="2022-05-27T08:45:43.251" v="2905" actId="1076"/>
        <pc:sldMkLst>
          <pc:docMk/>
          <pc:sldMk cId="3345183651" sldId="284"/>
        </pc:sldMkLst>
      </pc:sldChg>
      <pc:sldChg chg="modSp add mod">
        <pc:chgData name="Aslı ERDOĞDU" userId="c9a14dd0-14a3-48f9-8717-8bd1bad62e58" providerId="ADAL" clId="{BF5482DA-5C4D-48BD-ADAD-E5ADC8A2FE0C}" dt="2022-05-20T07:27:50.576" v="381" actId="1076"/>
        <pc:sldMkLst>
          <pc:docMk/>
          <pc:sldMk cId="1034740579" sldId="285"/>
        </pc:sldMkLst>
      </pc:sldChg>
      <pc:sldChg chg="modSp add mod">
        <pc:chgData name="Aslı ERDOĞDU" userId="c9a14dd0-14a3-48f9-8717-8bd1bad62e58" providerId="ADAL" clId="{BF5482DA-5C4D-48BD-ADAD-E5ADC8A2FE0C}" dt="2022-05-20T07:28:07.519" v="388" actId="1076"/>
        <pc:sldMkLst>
          <pc:docMk/>
          <pc:sldMk cId="2597370350" sldId="286"/>
        </pc:sldMkLst>
      </pc:sldChg>
      <pc:sldChg chg="modSp add mod">
        <pc:chgData name="Aslı ERDOĞDU" userId="c9a14dd0-14a3-48f9-8717-8bd1bad62e58" providerId="ADAL" clId="{BF5482DA-5C4D-48BD-ADAD-E5ADC8A2FE0C}" dt="2022-05-20T07:28:47.778" v="393" actId="1076"/>
        <pc:sldMkLst>
          <pc:docMk/>
          <pc:sldMk cId="536177137" sldId="287"/>
        </pc:sldMkLst>
      </pc:sldChg>
      <pc:sldChg chg="addSp delSp modSp add mod setBg">
        <pc:chgData name="Aslı ERDOĞDU" userId="c9a14dd0-14a3-48f9-8717-8bd1bad62e58" providerId="ADAL" clId="{BF5482DA-5C4D-48BD-ADAD-E5ADC8A2FE0C}" dt="2022-05-20T07:31:56.858" v="864" actId="1076"/>
        <pc:sldMkLst>
          <pc:docMk/>
          <pc:sldMk cId="3953110753" sldId="288"/>
        </pc:sldMkLst>
      </pc:sldChg>
      <pc:sldChg chg="addSp delSp modSp add mod ord">
        <pc:chgData name="Aslı ERDOĞDU" userId="c9a14dd0-14a3-48f9-8717-8bd1bad62e58" providerId="ADAL" clId="{BF5482DA-5C4D-48BD-ADAD-E5ADC8A2FE0C}" dt="2022-05-20T07:50:29.841" v="1424" actId="26606"/>
        <pc:sldMkLst>
          <pc:docMk/>
          <pc:sldMk cId="3063109864" sldId="289"/>
        </pc:sldMkLst>
      </pc:sldChg>
      <pc:sldChg chg="modSp add del mod">
        <pc:chgData name="Aslı ERDOĞDU" userId="c9a14dd0-14a3-48f9-8717-8bd1bad62e58" providerId="ADAL" clId="{BF5482DA-5C4D-48BD-ADAD-E5ADC8A2FE0C}" dt="2022-05-20T07:51:05.404" v="1475" actId="47"/>
        <pc:sldMkLst>
          <pc:docMk/>
          <pc:sldMk cId="1231154535" sldId="290"/>
        </pc:sldMkLst>
      </pc:sldChg>
      <pc:sldChg chg="addSp modSp add mod ord">
        <pc:chgData name="Aslı ERDOĞDU" userId="c9a14dd0-14a3-48f9-8717-8bd1bad62e58" providerId="ADAL" clId="{BF5482DA-5C4D-48BD-ADAD-E5ADC8A2FE0C}" dt="2022-05-27T08:51:08.598" v="3165" actId="1076"/>
        <pc:sldMkLst>
          <pc:docMk/>
          <pc:sldMk cId="3923090536" sldId="291"/>
        </pc:sldMkLst>
      </pc:sldChg>
      <pc:sldChg chg="addSp delSp modSp add mod">
        <pc:chgData name="Aslı ERDOĞDU" userId="c9a14dd0-14a3-48f9-8717-8bd1bad62e58" providerId="ADAL" clId="{BF5482DA-5C4D-48BD-ADAD-E5ADC8A2FE0C}" dt="2022-05-20T07:56:24.229" v="1798" actId="1076"/>
        <pc:sldMkLst>
          <pc:docMk/>
          <pc:sldMk cId="1414994414" sldId="292"/>
        </pc:sldMkLst>
      </pc:sldChg>
      <pc:sldChg chg="addSp delSp modSp add mod">
        <pc:chgData name="Aslı ERDOĞDU" userId="c9a14dd0-14a3-48f9-8717-8bd1bad62e58" providerId="ADAL" clId="{BF5482DA-5C4D-48BD-ADAD-E5ADC8A2FE0C}" dt="2022-05-27T08:16:22.405" v="2125" actId="20577"/>
        <pc:sldMkLst>
          <pc:docMk/>
          <pc:sldMk cId="83776670" sldId="293"/>
        </pc:sldMkLst>
      </pc:sldChg>
      <pc:sldChg chg="addSp delSp modSp add del mod ord setBg">
        <pc:chgData name="Aslı ERDOĞDU" userId="c9a14dd0-14a3-48f9-8717-8bd1bad62e58" providerId="ADAL" clId="{BF5482DA-5C4D-48BD-ADAD-E5ADC8A2FE0C}" dt="2022-05-27T08:33:37.932" v="2592" actId="47"/>
        <pc:sldMkLst>
          <pc:docMk/>
          <pc:sldMk cId="2509326650" sldId="294"/>
        </pc:sldMkLst>
      </pc:sldChg>
      <pc:sldChg chg="addSp delSp modSp add mod setBg">
        <pc:chgData name="Aslı ERDOĞDU" userId="c9a14dd0-14a3-48f9-8717-8bd1bad62e58" providerId="ADAL" clId="{BF5482DA-5C4D-48BD-ADAD-E5ADC8A2FE0C}" dt="2022-05-27T08:34:05.669" v="2599" actId="1076"/>
        <pc:sldMkLst>
          <pc:docMk/>
          <pc:sldMk cId="3091242088" sldId="295"/>
        </pc:sldMkLst>
      </pc:sldChg>
      <pc:sldChg chg="modSp add mod">
        <pc:chgData name="Aslı ERDOĞDU" userId="c9a14dd0-14a3-48f9-8717-8bd1bad62e58" providerId="ADAL" clId="{BF5482DA-5C4D-48BD-ADAD-E5ADC8A2FE0C}" dt="2022-05-27T08:33:59.155" v="2598" actId="1076"/>
        <pc:sldMkLst>
          <pc:docMk/>
          <pc:sldMk cId="2936311214" sldId="296"/>
        </pc:sldMkLst>
      </pc:sldChg>
      <pc:sldChg chg="addSp delSp modSp add mod ord setBg setClrOvrMap">
        <pc:chgData name="Aslı ERDOĞDU" userId="c9a14dd0-14a3-48f9-8717-8bd1bad62e58" providerId="ADAL" clId="{BF5482DA-5C4D-48BD-ADAD-E5ADC8A2FE0C}" dt="2022-05-27T08:44:12.995" v="2904" actId="12788"/>
        <pc:sldMkLst>
          <pc:docMk/>
          <pc:sldMk cId="2124741095" sldId="297"/>
        </pc:sldMkLst>
      </pc:sldChg>
      <pc:sldChg chg="add">
        <pc:chgData name="Aslı ERDOĞDU" userId="c9a14dd0-14a3-48f9-8717-8bd1bad62e58" providerId="ADAL" clId="{BF5482DA-5C4D-48BD-ADAD-E5ADC8A2FE0C}" dt="2022-05-27T08:48:26.853" v="2906" actId="2890"/>
        <pc:sldMkLst>
          <pc:docMk/>
          <pc:sldMk cId="4286985596" sldId="298"/>
        </pc:sldMkLst>
      </pc:sldChg>
      <pc:sldChg chg="delSp modSp add mod">
        <pc:chgData name="Aslı ERDOĞDU" userId="c9a14dd0-14a3-48f9-8717-8bd1bad62e58" providerId="ADAL" clId="{BF5482DA-5C4D-48BD-ADAD-E5ADC8A2FE0C}" dt="2022-05-27T18:05:48.759" v="4882" actId="1076"/>
        <pc:sldMkLst>
          <pc:docMk/>
          <pc:sldMk cId="1261149580" sldId="299"/>
        </pc:sldMkLst>
      </pc:sldChg>
      <pc:sldChg chg="modSp add mod">
        <pc:chgData name="Aslı ERDOĞDU" userId="c9a14dd0-14a3-48f9-8717-8bd1bad62e58" providerId="ADAL" clId="{BF5482DA-5C4D-48BD-ADAD-E5ADC8A2FE0C}" dt="2022-05-27T18:06:04.381" v="4887" actId="1076"/>
        <pc:sldMkLst>
          <pc:docMk/>
          <pc:sldMk cId="2737162343" sldId="300"/>
        </pc:sldMkLst>
      </pc:sldChg>
      <pc:sldChg chg="modSp add mod">
        <pc:chgData name="Aslı ERDOĞDU" userId="c9a14dd0-14a3-48f9-8717-8bd1bad62e58" providerId="ADAL" clId="{BF5482DA-5C4D-48BD-ADAD-E5ADC8A2FE0C}" dt="2022-05-27T18:06:12.313" v="4891" actId="14100"/>
        <pc:sldMkLst>
          <pc:docMk/>
          <pc:sldMk cId="174231923" sldId="301"/>
        </pc:sldMkLst>
      </pc:sldChg>
      <pc:sldChg chg="add del">
        <pc:chgData name="Aslı ERDOĞDU" userId="c9a14dd0-14a3-48f9-8717-8bd1bad62e58" providerId="ADAL" clId="{BF5482DA-5C4D-48BD-ADAD-E5ADC8A2FE0C}" dt="2022-05-27T08:54:51.152" v="3468" actId="47"/>
        <pc:sldMkLst>
          <pc:docMk/>
          <pc:sldMk cId="290851241" sldId="301"/>
        </pc:sldMkLst>
      </pc:sldChg>
      <pc:sldChg chg="modSp add mod">
        <pc:chgData name="Aslı ERDOĞDU" userId="c9a14dd0-14a3-48f9-8717-8bd1bad62e58" providerId="ADAL" clId="{BF5482DA-5C4D-48BD-ADAD-E5ADC8A2FE0C}" dt="2022-05-27T18:06:26.222" v="4895" actId="1076"/>
        <pc:sldMkLst>
          <pc:docMk/>
          <pc:sldMk cId="3025401180" sldId="302"/>
        </pc:sldMkLst>
      </pc:sldChg>
      <pc:sldChg chg="modSp add mod">
        <pc:chgData name="Aslı ERDOĞDU" userId="c9a14dd0-14a3-48f9-8717-8bd1bad62e58" providerId="ADAL" clId="{BF5482DA-5C4D-48BD-ADAD-E5ADC8A2FE0C}" dt="2022-05-27T18:06:41.302" v="4901" actId="14100"/>
        <pc:sldMkLst>
          <pc:docMk/>
          <pc:sldMk cId="3139965157" sldId="303"/>
        </pc:sldMkLst>
      </pc:sldChg>
      <pc:sldChg chg="modSp add mod">
        <pc:chgData name="Aslı ERDOĞDU" userId="c9a14dd0-14a3-48f9-8717-8bd1bad62e58" providerId="ADAL" clId="{BF5482DA-5C4D-48BD-ADAD-E5ADC8A2FE0C}" dt="2022-05-27T18:06:53.527" v="4905" actId="14100"/>
        <pc:sldMkLst>
          <pc:docMk/>
          <pc:sldMk cId="4029369235" sldId="304"/>
        </pc:sldMkLst>
      </pc:sldChg>
      <pc:sldChg chg="add del">
        <pc:chgData name="Aslı ERDOĞDU" userId="c9a14dd0-14a3-48f9-8717-8bd1bad62e58" providerId="ADAL" clId="{BF5482DA-5C4D-48BD-ADAD-E5ADC8A2FE0C}" dt="2022-05-27T09:00:07.500" v="3906" actId="2890"/>
        <pc:sldMkLst>
          <pc:docMk/>
          <pc:sldMk cId="613592265" sldId="305"/>
        </pc:sldMkLst>
      </pc:sldChg>
      <pc:sldChg chg="modSp add mod ord">
        <pc:chgData name="Aslı ERDOĞDU" userId="c9a14dd0-14a3-48f9-8717-8bd1bad62e58" providerId="ADAL" clId="{BF5482DA-5C4D-48BD-ADAD-E5ADC8A2FE0C}" dt="2022-05-27T18:07:04.971" v="4909" actId="1076"/>
        <pc:sldMkLst>
          <pc:docMk/>
          <pc:sldMk cId="2111034298" sldId="305"/>
        </pc:sldMkLst>
      </pc:sldChg>
      <pc:sldChg chg="modSp add mod">
        <pc:chgData name="Aslı ERDOĞDU" userId="c9a14dd0-14a3-48f9-8717-8bd1bad62e58" providerId="ADAL" clId="{BF5482DA-5C4D-48BD-ADAD-E5ADC8A2FE0C}" dt="2022-05-27T18:07:14.285" v="4913" actId="1076"/>
        <pc:sldMkLst>
          <pc:docMk/>
          <pc:sldMk cId="266777717" sldId="306"/>
        </pc:sldMkLst>
      </pc:sldChg>
      <pc:sldChg chg="modSp add mod ord">
        <pc:chgData name="Aslı ERDOĞDU" userId="c9a14dd0-14a3-48f9-8717-8bd1bad62e58" providerId="ADAL" clId="{BF5482DA-5C4D-48BD-ADAD-E5ADC8A2FE0C}" dt="2022-05-27T09:06:03.705" v="4028" actId="1076"/>
        <pc:sldMkLst>
          <pc:docMk/>
          <pc:sldMk cId="2690652563" sldId="307"/>
        </pc:sldMkLst>
      </pc:sldChg>
      <pc:sldChg chg="addSp modSp add mod">
        <pc:chgData name="Aslı ERDOĞDU" userId="c9a14dd0-14a3-48f9-8717-8bd1bad62e58" providerId="ADAL" clId="{BF5482DA-5C4D-48BD-ADAD-E5ADC8A2FE0C}" dt="2022-05-27T09:07:21.760" v="4083" actId="1076"/>
        <pc:sldMkLst>
          <pc:docMk/>
          <pc:sldMk cId="4209189639" sldId="308"/>
        </pc:sldMkLst>
      </pc:sldChg>
      <pc:sldChg chg="modSp add mod ord">
        <pc:chgData name="Aslı ERDOĞDU" userId="c9a14dd0-14a3-48f9-8717-8bd1bad62e58" providerId="ADAL" clId="{BF5482DA-5C4D-48BD-ADAD-E5ADC8A2FE0C}" dt="2022-05-27T09:08:06.803" v="4107" actId="1076"/>
        <pc:sldMkLst>
          <pc:docMk/>
          <pc:sldMk cId="3113836266" sldId="309"/>
        </pc:sldMkLst>
      </pc:sldChg>
      <pc:sldChg chg="modSp add mod">
        <pc:chgData name="Aslı ERDOĞDU" userId="c9a14dd0-14a3-48f9-8717-8bd1bad62e58" providerId="ADAL" clId="{BF5482DA-5C4D-48BD-ADAD-E5ADC8A2FE0C}" dt="2022-05-27T09:08:48.299" v="4140" actId="1076"/>
        <pc:sldMkLst>
          <pc:docMk/>
          <pc:sldMk cId="2410961492" sldId="310"/>
        </pc:sldMkLst>
      </pc:sldChg>
      <pc:sldChg chg="modSp add mod">
        <pc:chgData name="Aslı ERDOĞDU" userId="c9a14dd0-14a3-48f9-8717-8bd1bad62e58" providerId="ADAL" clId="{BF5482DA-5C4D-48BD-ADAD-E5ADC8A2FE0C}" dt="2022-05-27T09:09:19.222" v="4171" actId="20577"/>
        <pc:sldMkLst>
          <pc:docMk/>
          <pc:sldMk cId="3173489107" sldId="311"/>
        </pc:sldMkLst>
      </pc:sldChg>
      <pc:sldChg chg="modSp add mod">
        <pc:chgData name="Aslı ERDOĞDU" userId="c9a14dd0-14a3-48f9-8717-8bd1bad62e58" providerId="ADAL" clId="{BF5482DA-5C4D-48BD-ADAD-E5ADC8A2FE0C}" dt="2022-05-27T09:20:22.092" v="4216" actId="1076"/>
        <pc:sldMkLst>
          <pc:docMk/>
          <pc:sldMk cId="3764964063" sldId="312"/>
        </pc:sldMkLst>
      </pc:sldChg>
      <pc:sldChg chg="modSp add mod">
        <pc:chgData name="Aslı ERDOĞDU" userId="c9a14dd0-14a3-48f9-8717-8bd1bad62e58" providerId="ADAL" clId="{BF5482DA-5C4D-48BD-ADAD-E5ADC8A2FE0C}" dt="2022-05-27T09:20:30.579" v="4220" actId="1076"/>
        <pc:sldMkLst>
          <pc:docMk/>
          <pc:sldMk cId="853607408" sldId="313"/>
        </pc:sldMkLst>
      </pc:sldChg>
      <pc:sldChg chg="modSp add mod">
        <pc:chgData name="Aslı ERDOĞDU" userId="c9a14dd0-14a3-48f9-8717-8bd1bad62e58" providerId="ADAL" clId="{BF5482DA-5C4D-48BD-ADAD-E5ADC8A2FE0C}" dt="2022-05-27T09:21:12.635" v="4267" actId="6549"/>
        <pc:sldMkLst>
          <pc:docMk/>
          <pc:sldMk cId="1164956208" sldId="314"/>
        </pc:sldMkLst>
      </pc:sldChg>
      <pc:sldChg chg="modSp add mod">
        <pc:chgData name="Aslı ERDOĞDU" userId="c9a14dd0-14a3-48f9-8717-8bd1bad62e58" providerId="ADAL" clId="{BF5482DA-5C4D-48BD-ADAD-E5ADC8A2FE0C}" dt="2022-05-27T09:21:52.178" v="4271" actId="1076"/>
        <pc:sldMkLst>
          <pc:docMk/>
          <pc:sldMk cId="2515740826" sldId="315"/>
        </pc:sldMkLst>
      </pc:sldChg>
      <pc:sldChg chg="addSp delSp modSp add mod ord">
        <pc:chgData name="Aslı ERDOĞDU" userId="c9a14dd0-14a3-48f9-8717-8bd1bad62e58" providerId="ADAL" clId="{BF5482DA-5C4D-48BD-ADAD-E5ADC8A2FE0C}" dt="2022-05-27T10:44:25.163" v="4368" actId="1076"/>
        <pc:sldMkLst>
          <pc:docMk/>
          <pc:sldMk cId="621581095" sldId="316"/>
        </pc:sldMkLst>
      </pc:sldChg>
      <pc:sldChg chg="addSp delSp modSp add mod">
        <pc:chgData name="Aslı ERDOĞDU" userId="c9a14dd0-14a3-48f9-8717-8bd1bad62e58" providerId="ADAL" clId="{BF5482DA-5C4D-48BD-ADAD-E5ADC8A2FE0C}" dt="2022-05-27T10:45:08.966" v="4381" actId="6549"/>
        <pc:sldMkLst>
          <pc:docMk/>
          <pc:sldMk cId="3150661413" sldId="317"/>
        </pc:sldMkLst>
      </pc:sldChg>
      <pc:sldChg chg="addSp delSp modSp add mod">
        <pc:chgData name="Aslı ERDOĞDU" userId="c9a14dd0-14a3-48f9-8717-8bd1bad62e58" providerId="ADAL" clId="{BF5482DA-5C4D-48BD-ADAD-E5ADC8A2FE0C}" dt="2022-05-27T10:47:44.925" v="4421" actId="6549"/>
        <pc:sldMkLst>
          <pc:docMk/>
          <pc:sldMk cId="1761108712" sldId="318"/>
        </pc:sldMkLst>
      </pc:sldChg>
      <pc:sldChg chg="addSp delSp modSp add mod">
        <pc:chgData name="Aslı ERDOĞDU" userId="c9a14dd0-14a3-48f9-8717-8bd1bad62e58" providerId="ADAL" clId="{BF5482DA-5C4D-48BD-ADAD-E5ADC8A2FE0C}" dt="2022-05-27T17:50:24.253" v="4496" actId="113"/>
        <pc:sldMkLst>
          <pc:docMk/>
          <pc:sldMk cId="1686946742" sldId="319"/>
        </pc:sldMkLst>
      </pc:sldChg>
      <pc:sldChg chg="modSp add mod">
        <pc:chgData name="Aslı ERDOĞDU" userId="c9a14dd0-14a3-48f9-8717-8bd1bad62e58" providerId="ADAL" clId="{BF5482DA-5C4D-48BD-ADAD-E5ADC8A2FE0C}" dt="2022-05-27T10:46:51.406" v="4400" actId="20577"/>
        <pc:sldMkLst>
          <pc:docMk/>
          <pc:sldMk cId="77253677" sldId="320"/>
        </pc:sldMkLst>
      </pc:sldChg>
      <pc:sldChg chg="modSp add mod">
        <pc:chgData name="Aslı ERDOĞDU" userId="c9a14dd0-14a3-48f9-8717-8bd1bad62e58" providerId="ADAL" clId="{BF5482DA-5C4D-48BD-ADAD-E5ADC8A2FE0C}" dt="2022-05-27T10:47:13.707" v="4412" actId="20577"/>
        <pc:sldMkLst>
          <pc:docMk/>
          <pc:sldMk cId="130383189" sldId="321"/>
        </pc:sldMkLst>
      </pc:sldChg>
      <pc:sldChg chg="modSp add mod">
        <pc:chgData name="Aslı ERDOĞDU" userId="c9a14dd0-14a3-48f9-8717-8bd1bad62e58" providerId="ADAL" clId="{BF5482DA-5C4D-48BD-ADAD-E5ADC8A2FE0C}" dt="2022-05-27T17:51:38.454" v="4550" actId="1076"/>
        <pc:sldMkLst>
          <pc:docMk/>
          <pc:sldMk cId="1873480780" sldId="322"/>
        </pc:sldMkLst>
      </pc:sldChg>
      <pc:sldChg chg="modSp add del mod">
        <pc:chgData name="Aslı ERDOĞDU" userId="c9a14dd0-14a3-48f9-8717-8bd1bad62e58" providerId="ADAL" clId="{BF5482DA-5C4D-48BD-ADAD-E5ADC8A2FE0C}" dt="2022-05-27T17:49:19.381" v="4432" actId="47"/>
        <pc:sldMkLst>
          <pc:docMk/>
          <pc:sldMk cId="1304481850" sldId="323"/>
        </pc:sldMkLst>
      </pc:sldChg>
      <pc:sldChg chg="addSp delSp modSp add mod">
        <pc:chgData name="Aslı ERDOĞDU" userId="c9a14dd0-14a3-48f9-8717-8bd1bad62e58" providerId="ADAL" clId="{BF5482DA-5C4D-48BD-ADAD-E5ADC8A2FE0C}" dt="2022-05-27T17:54:29.862" v="4623" actId="12"/>
        <pc:sldMkLst>
          <pc:docMk/>
          <pc:sldMk cId="2177408005" sldId="323"/>
        </pc:sldMkLst>
      </pc:sldChg>
      <pc:sldChg chg="modSp add mod">
        <pc:chgData name="Aslı ERDOĞDU" userId="c9a14dd0-14a3-48f9-8717-8bd1bad62e58" providerId="ADAL" clId="{BF5482DA-5C4D-48BD-ADAD-E5ADC8A2FE0C}" dt="2022-05-27T17:54:38.014" v="4626" actId="12"/>
        <pc:sldMkLst>
          <pc:docMk/>
          <pc:sldMk cId="1247811682" sldId="324"/>
        </pc:sldMkLst>
      </pc:sldChg>
      <pc:sldChg chg="modSp add mod">
        <pc:chgData name="Aslı ERDOĞDU" userId="c9a14dd0-14a3-48f9-8717-8bd1bad62e58" providerId="ADAL" clId="{BF5482DA-5C4D-48BD-ADAD-E5ADC8A2FE0C}" dt="2022-05-27T17:56:58.073" v="4691" actId="14100"/>
        <pc:sldMkLst>
          <pc:docMk/>
          <pc:sldMk cId="4072879312" sldId="325"/>
        </pc:sldMkLst>
      </pc:sldChg>
      <pc:sldChg chg="modSp add mod">
        <pc:chgData name="Aslı ERDOĞDU" userId="c9a14dd0-14a3-48f9-8717-8bd1bad62e58" providerId="ADAL" clId="{BF5482DA-5C4D-48BD-ADAD-E5ADC8A2FE0C}" dt="2022-05-27T17:58:05.056" v="4739" actId="14100"/>
        <pc:sldMkLst>
          <pc:docMk/>
          <pc:sldMk cId="247757450" sldId="326"/>
        </pc:sldMkLst>
      </pc:sldChg>
      <pc:sldChg chg="modSp add del mod">
        <pc:chgData name="Aslı ERDOĞDU" userId="c9a14dd0-14a3-48f9-8717-8bd1bad62e58" providerId="ADAL" clId="{BF5482DA-5C4D-48BD-ADAD-E5ADC8A2FE0C}" dt="2022-05-27T17:56:26.821" v="4677" actId="47"/>
        <pc:sldMkLst>
          <pc:docMk/>
          <pc:sldMk cId="962005288" sldId="327"/>
        </pc:sldMkLst>
      </pc:sldChg>
      <pc:sldChg chg="modSp add mod ord">
        <pc:chgData name="Aslı ERDOĞDU" userId="c9a14dd0-14a3-48f9-8717-8bd1bad62e58" providerId="ADAL" clId="{BF5482DA-5C4D-48BD-ADAD-E5ADC8A2FE0C}" dt="2022-05-27T18:00:21.450" v="4816" actId="1076"/>
        <pc:sldMkLst>
          <pc:docMk/>
          <pc:sldMk cId="1593004056" sldId="327"/>
        </pc:sldMkLst>
      </pc:sldChg>
      <pc:sldChg chg="modSp add mod">
        <pc:chgData name="Aslı ERDOĞDU" userId="c9a14dd0-14a3-48f9-8717-8bd1bad62e58" providerId="ADAL" clId="{BF5482DA-5C4D-48BD-ADAD-E5ADC8A2FE0C}" dt="2022-05-27T18:02:22.527" v="4844" actId="6549"/>
        <pc:sldMkLst>
          <pc:docMk/>
          <pc:sldMk cId="1825045535" sldId="328"/>
        </pc:sldMkLst>
      </pc:sldChg>
      <pc:sldChg chg="modSp add mod">
        <pc:chgData name="Aslı ERDOĞDU" userId="c9a14dd0-14a3-48f9-8717-8bd1bad62e58" providerId="ADAL" clId="{BF5482DA-5C4D-48BD-ADAD-E5ADC8A2FE0C}" dt="2022-05-27T18:03:44.273" v="4860" actId="1076"/>
        <pc:sldMkLst>
          <pc:docMk/>
          <pc:sldMk cId="3847012406" sldId="329"/>
        </pc:sldMkLst>
      </pc:sldChg>
      <pc:sldChg chg="modSp add mod">
        <pc:chgData name="Aslı ERDOĞDU" userId="c9a14dd0-14a3-48f9-8717-8bd1bad62e58" providerId="ADAL" clId="{BF5482DA-5C4D-48BD-ADAD-E5ADC8A2FE0C}" dt="2022-05-27T18:04:45.528" v="4875" actId="1076"/>
        <pc:sldMkLst>
          <pc:docMk/>
          <pc:sldMk cId="2784933149" sldId="330"/>
        </pc:sldMkLst>
      </pc:sldChg>
      <pc:sldChg chg="modSp add del mod">
        <pc:chgData name="Aslı ERDOĞDU" userId="c9a14dd0-14a3-48f9-8717-8bd1bad62e58" providerId="ADAL" clId="{BF5482DA-5C4D-48BD-ADAD-E5ADC8A2FE0C}" dt="2022-05-27T18:00:47.971" v="4823" actId="47"/>
        <pc:sldMkLst>
          <pc:docMk/>
          <pc:sldMk cId="1301307504" sldId="331"/>
        </pc:sldMkLst>
      </pc:sldChg>
      <pc:sldChg chg="add del">
        <pc:chgData name="Aslı ERDOĞDU" userId="c9a14dd0-14a3-48f9-8717-8bd1bad62e58" providerId="ADAL" clId="{BF5482DA-5C4D-48BD-ADAD-E5ADC8A2FE0C}" dt="2022-05-27T18:00:04.437" v="4810" actId="47"/>
        <pc:sldMkLst>
          <pc:docMk/>
          <pc:sldMk cId="1619643218" sldId="331"/>
        </pc:sldMkLst>
      </pc:sldChg>
      <pc:sldChg chg="modSp add mod">
        <pc:chgData name="Aslı ERDOĞDU" userId="c9a14dd0-14a3-48f9-8717-8bd1bad62e58" providerId="ADAL" clId="{BF5482DA-5C4D-48BD-ADAD-E5ADC8A2FE0C}" dt="2022-05-27T18:01:10.254" v="4826" actId="14100"/>
        <pc:sldMkLst>
          <pc:docMk/>
          <pc:sldMk cId="1749270003" sldId="332"/>
        </pc:sldMkLst>
      </pc:sldChg>
      <pc:sldChg chg="modSp add mod">
        <pc:chgData name="Aslı ERDOĞDU" userId="c9a14dd0-14a3-48f9-8717-8bd1bad62e58" providerId="ADAL" clId="{BF5482DA-5C4D-48BD-ADAD-E5ADC8A2FE0C}" dt="2022-05-27T18:01:26.372" v="4831" actId="1076"/>
        <pc:sldMkLst>
          <pc:docMk/>
          <pc:sldMk cId="1578302540" sldId="333"/>
        </pc:sldMkLst>
      </pc:sldChg>
      <pc:sldChg chg="modSp add mod">
        <pc:chgData name="Aslı ERDOĞDU" userId="c9a14dd0-14a3-48f9-8717-8bd1bad62e58" providerId="ADAL" clId="{BF5482DA-5C4D-48BD-ADAD-E5ADC8A2FE0C}" dt="2022-05-27T18:02:38.585" v="4848" actId="1076"/>
        <pc:sldMkLst>
          <pc:docMk/>
          <pc:sldMk cId="1448304261" sldId="334"/>
        </pc:sldMkLst>
      </pc:sldChg>
      <pc:sldChg chg="add del">
        <pc:chgData name="Aslı ERDOĞDU" userId="c9a14dd0-14a3-48f9-8717-8bd1bad62e58" providerId="ADAL" clId="{BF5482DA-5C4D-48BD-ADAD-E5ADC8A2FE0C}" dt="2022-05-27T18:02:16.593" v="4842" actId="47"/>
        <pc:sldMkLst>
          <pc:docMk/>
          <pc:sldMk cId="3763615647" sldId="334"/>
        </pc:sldMkLst>
      </pc:sldChg>
      <pc:sldChg chg="modSp add mod">
        <pc:chgData name="Aslı ERDOĞDU" userId="c9a14dd0-14a3-48f9-8717-8bd1bad62e58" providerId="ADAL" clId="{BF5482DA-5C4D-48BD-ADAD-E5ADC8A2FE0C}" dt="2022-05-27T18:03:53.671" v="4862" actId="1076"/>
        <pc:sldMkLst>
          <pc:docMk/>
          <pc:sldMk cId="895812059" sldId="335"/>
        </pc:sldMkLst>
      </pc:sldChg>
      <pc:sldChg chg="modSp add mod">
        <pc:chgData name="Aslı ERDOĞDU" userId="c9a14dd0-14a3-48f9-8717-8bd1bad62e58" providerId="ADAL" clId="{BF5482DA-5C4D-48BD-ADAD-E5ADC8A2FE0C}" dt="2022-05-27T18:04:38.385" v="4873" actId="1076"/>
        <pc:sldMkLst>
          <pc:docMk/>
          <pc:sldMk cId="800834280" sldId="336"/>
        </pc:sldMkLst>
      </pc:sldChg>
    </pc:docChg>
  </pc:docChgLst>
  <pc:docChgLst>
    <pc:chgData name="Aslı ERDOĞDU" userId="c9a14dd0-14a3-48f9-8717-8bd1bad62e58" providerId="ADAL" clId="{1A722D21-686F-4C79-9BD6-12E88232A274}"/>
    <pc:docChg chg="modSld">
      <pc:chgData name="Aslı ERDOĞDU" userId="c9a14dd0-14a3-48f9-8717-8bd1bad62e58" providerId="ADAL" clId="{1A722D21-686F-4C79-9BD6-12E88232A274}" dt="2024-05-17T06:51:06.091" v="1" actId="20577"/>
      <pc:docMkLst>
        <pc:docMk/>
      </pc:docMkLst>
      <pc:sldChg chg="modSp mod">
        <pc:chgData name="Aslı ERDOĞDU" userId="c9a14dd0-14a3-48f9-8717-8bd1bad62e58" providerId="ADAL" clId="{1A722D21-686F-4C79-9BD6-12E88232A274}" dt="2024-05-17T06:51:06.091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5ECB2C0C-5127-4B97-9E38-537C9D828453}"/>
    <pc:docChg chg="modSld">
      <pc:chgData name="Aslı ERDOĞDU" userId="c9a14dd0-14a3-48f9-8717-8bd1bad62e58" providerId="ADAL" clId="{5ECB2C0C-5127-4B97-9E38-537C9D828453}" dt="2024-12-27T10:54:21.992" v="1" actId="20577"/>
      <pc:docMkLst>
        <pc:docMk/>
      </pc:docMkLst>
      <pc:sldChg chg="modSp mod">
        <pc:chgData name="Aslı ERDOĞDU" userId="c9a14dd0-14a3-48f9-8717-8bd1bad62e58" providerId="ADAL" clId="{5ECB2C0C-5127-4B97-9E38-537C9D828453}" dt="2024-12-27T10:54:21.992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EEF9FA83-66B3-4849-8E20-147052C87DE1}"/>
    <pc:docChg chg="undo custSel addSld delSld modSld">
      <pc:chgData name="Aslı ERDOĞDU" userId="c9a14dd0-14a3-48f9-8717-8bd1bad62e58" providerId="ADAL" clId="{EEF9FA83-66B3-4849-8E20-147052C87DE1}" dt="2022-05-27T18:13:38.812" v="107" actId="47"/>
      <pc:docMkLst>
        <pc:docMk/>
      </pc:docMkLst>
      <pc:sldChg chg="del">
        <pc:chgData name="Aslı ERDOĞDU" userId="c9a14dd0-14a3-48f9-8717-8bd1bad62e58" providerId="ADAL" clId="{EEF9FA83-66B3-4849-8E20-147052C87DE1}" dt="2022-05-27T18:07:50.718" v="0" actId="47"/>
        <pc:sldMkLst>
          <pc:docMk/>
          <pc:sldMk cId="429726095" sldId="278"/>
        </pc:sldMkLst>
      </pc:sldChg>
      <pc:sldChg chg="del">
        <pc:chgData name="Aslı ERDOĞDU" userId="c9a14dd0-14a3-48f9-8717-8bd1bad62e58" providerId="ADAL" clId="{EEF9FA83-66B3-4849-8E20-147052C87DE1}" dt="2022-05-27T18:07:51.344" v="1" actId="47"/>
        <pc:sldMkLst>
          <pc:docMk/>
          <pc:sldMk cId="2458586591" sldId="279"/>
        </pc:sldMkLst>
      </pc:sldChg>
      <pc:sldChg chg="del">
        <pc:chgData name="Aslı ERDOĞDU" userId="c9a14dd0-14a3-48f9-8717-8bd1bad62e58" providerId="ADAL" clId="{EEF9FA83-66B3-4849-8E20-147052C87DE1}" dt="2022-05-27T18:07:51.869" v="2" actId="47"/>
        <pc:sldMkLst>
          <pc:docMk/>
          <pc:sldMk cId="46230282" sldId="280"/>
        </pc:sldMkLst>
      </pc:sldChg>
      <pc:sldChg chg="del">
        <pc:chgData name="Aslı ERDOĞDU" userId="c9a14dd0-14a3-48f9-8717-8bd1bad62e58" providerId="ADAL" clId="{EEF9FA83-66B3-4849-8E20-147052C87DE1}" dt="2022-05-27T18:07:52.446" v="3" actId="47"/>
        <pc:sldMkLst>
          <pc:docMk/>
          <pc:sldMk cId="1265562656" sldId="281"/>
        </pc:sldMkLst>
      </pc:sldChg>
      <pc:sldChg chg="del">
        <pc:chgData name="Aslı ERDOĞDU" userId="c9a14dd0-14a3-48f9-8717-8bd1bad62e58" providerId="ADAL" clId="{EEF9FA83-66B3-4849-8E20-147052C87DE1}" dt="2022-05-27T18:07:53.014" v="4" actId="47"/>
        <pc:sldMkLst>
          <pc:docMk/>
          <pc:sldMk cId="3080866009" sldId="282"/>
        </pc:sldMkLst>
      </pc:sldChg>
      <pc:sldChg chg="modSp mod">
        <pc:chgData name="Aslı ERDOĞDU" userId="c9a14dd0-14a3-48f9-8717-8bd1bad62e58" providerId="ADAL" clId="{EEF9FA83-66B3-4849-8E20-147052C87DE1}" dt="2022-05-27T18:08:41.044" v="16" actId="1076"/>
        <pc:sldMkLst>
          <pc:docMk/>
          <pc:sldMk cId="367994225" sldId="283"/>
        </pc:sldMkLst>
      </pc:sldChg>
      <pc:sldChg chg="del">
        <pc:chgData name="Aslı ERDOĞDU" userId="c9a14dd0-14a3-48f9-8717-8bd1bad62e58" providerId="ADAL" clId="{EEF9FA83-66B3-4849-8E20-147052C87DE1}" dt="2022-05-27T18:08:43.523" v="18" actId="47"/>
        <pc:sldMkLst>
          <pc:docMk/>
          <pc:sldMk cId="3345183651" sldId="284"/>
        </pc:sldMkLst>
      </pc:sldChg>
      <pc:sldChg chg="del">
        <pc:chgData name="Aslı ERDOĞDU" userId="c9a14dd0-14a3-48f9-8717-8bd1bad62e58" providerId="ADAL" clId="{EEF9FA83-66B3-4849-8E20-147052C87DE1}" dt="2022-05-27T18:08:44.195" v="19" actId="47"/>
        <pc:sldMkLst>
          <pc:docMk/>
          <pc:sldMk cId="1034740579" sldId="285"/>
        </pc:sldMkLst>
      </pc:sldChg>
      <pc:sldChg chg="del">
        <pc:chgData name="Aslı ERDOĞDU" userId="c9a14dd0-14a3-48f9-8717-8bd1bad62e58" providerId="ADAL" clId="{EEF9FA83-66B3-4849-8E20-147052C87DE1}" dt="2022-05-27T18:08:45.179" v="20" actId="47"/>
        <pc:sldMkLst>
          <pc:docMk/>
          <pc:sldMk cId="2597370350" sldId="286"/>
        </pc:sldMkLst>
      </pc:sldChg>
      <pc:sldChg chg="del">
        <pc:chgData name="Aslı ERDOĞDU" userId="c9a14dd0-14a3-48f9-8717-8bd1bad62e58" providerId="ADAL" clId="{EEF9FA83-66B3-4849-8E20-147052C87DE1}" dt="2022-05-27T18:08:45.846" v="21" actId="47"/>
        <pc:sldMkLst>
          <pc:docMk/>
          <pc:sldMk cId="536177137" sldId="287"/>
        </pc:sldMkLst>
      </pc:sldChg>
      <pc:sldChg chg="del">
        <pc:chgData name="Aslı ERDOĞDU" userId="c9a14dd0-14a3-48f9-8717-8bd1bad62e58" providerId="ADAL" clId="{EEF9FA83-66B3-4849-8E20-147052C87DE1}" dt="2022-05-27T18:09:30.781" v="27" actId="47"/>
        <pc:sldMkLst>
          <pc:docMk/>
          <pc:sldMk cId="3953110753" sldId="288"/>
        </pc:sldMkLst>
      </pc:sldChg>
      <pc:sldChg chg="del">
        <pc:chgData name="Aslı ERDOĞDU" userId="c9a14dd0-14a3-48f9-8717-8bd1bad62e58" providerId="ADAL" clId="{EEF9FA83-66B3-4849-8E20-147052C87DE1}" dt="2022-05-27T18:13:30.586" v="103" actId="47"/>
        <pc:sldMkLst>
          <pc:docMk/>
          <pc:sldMk cId="1414994414" sldId="292"/>
        </pc:sldMkLst>
      </pc:sldChg>
      <pc:sldChg chg="del">
        <pc:chgData name="Aslı ERDOĞDU" userId="c9a14dd0-14a3-48f9-8717-8bd1bad62e58" providerId="ADAL" clId="{EEF9FA83-66B3-4849-8E20-147052C87DE1}" dt="2022-05-27T18:13:30.974" v="104" actId="47"/>
        <pc:sldMkLst>
          <pc:docMk/>
          <pc:sldMk cId="83776670" sldId="293"/>
        </pc:sldMkLst>
      </pc:sldChg>
      <pc:sldChg chg="del">
        <pc:chgData name="Aslı ERDOĞDU" userId="c9a14dd0-14a3-48f9-8717-8bd1bad62e58" providerId="ADAL" clId="{EEF9FA83-66B3-4849-8E20-147052C87DE1}" dt="2022-05-27T18:13:36.781" v="105" actId="47"/>
        <pc:sldMkLst>
          <pc:docMk/>
          <pc:sldMk cId="3091242088" sldId="295"/>
        </pc:sldMkLst>
      </pc:sldChg>
      <pc:sldChg chg="del">
        <pc:chgData name="Aslı ERDOĞDU" userId="c9a14dd0-14a3-48f9-8717-8bd1bad62e58" providerId="ADAL" clId="{EEF9FA83-66B3-4849-8E20-147052C87DE1}" dt="2022-05-27T18:13:37.380" v="106" actId="47"/>
        <pc:sldMkLst>
          <pc:docMk/>
          <pc:sldMk cId="2936311214" sldId="296"/>
        </pc:sldMkLst>
      </pc:sldChg>
      <pc:sldChg chg="del">
        <pc:chgData name="Aslı ERDOĞDU" userId="c9a14dd0-14a3-48f9-8717-8bd1bad62e58" providerId="ADAL" clId="{EEF9FA83-66B3-4849-8E20-147052C87DE1}" dt="2022-05-27T18:13:38.812" v="107" actId="47"/>
        <pc:sldMkLst>
          <pc:docMk/>
          <pc:sldMk cId="2124741095" sldId="297"/>
        </pc:sldMkLst>
      </pc:sldChg>
      <pc:sldChg chg="del">
        <pc:chgData name="Aslı ERDOĞDU" userId="c9a14dd0-14a3-48f9-8717-8bd1bad62e58" providerId="ADAL" clId="{EEF9FA83-66B3-4849-8E20-147052C87DE1}" dt="2022-05-27T18:13:30.188" v="102" actId="47"/>
        <pc:sldMkLst>
          <pc:docMk/>
          <pc:sldMk cId="4286985596" sldId="298"/>
        </pc:sldMkLst>
      </pc:sldChg>
      <pc:sldChg chg="del">
        <pc:chgData name="Aslı ERDOĞDU" userId="c9a14dd0-14a3-48f9-8717-8bd1bad62e58" providerId="ADAL" clId="{EEF9FA83-66B3-4849-8E20-147052C87DE1}" dt="2022-05-27T18:11:02.423" v="35" actId="47"/>
        <pc:sldMkLst>
          <pc:docMk/>
          <pc:sldMk cId="1261149580" sldId="299"/>
        </pc:sldMkLst>
      </pc:sldChg>
      <pc:sldChg chg="del">
        <pc:chgData name="Aslı ERDOĞDU" userId="c9a14dd0-14a3-48f9-8717-8bd1bad62e58" providerId="ADAL" clId="{EEF9FA83-66B3-4849-8E20-147052C87DE1}" dt="2022-05-27T18:11:02.792" v="36" actId="47"/>
        <pc:sldMkLst>
          <pc:docMk/>
          <pc:sldMk cId="2737162343" sldId="300"/>
        </pc:sldMkLst>
      </pc:sldChg>
      <pc:sldChg chg="del">
        <pc:chgData name="Aslı ERDOĞDU" userId="c9a14dd0-14a3-48f9-8717-8bd1bad62e58" providerId="ADAL" clId="{EEF9FA83-66B3-4849-8E20-147052C87DE1}" dt="2022-05-27T18:11:03.256" v="37" actId="47"/>
        <pc:sldMkLst>
          <pc:docMk/>
          <pc:sldMk cId="174231923" sldId="301"/>
        </pc:sldMkLst>
      </pc:sldChg>
      <pc:sldChg chg="del">
        <pc:chgData name="Aslı ERDOĞDU" userId="c9a14dd0-14a3-48f9-8717-8bd1bad62e58" providerId="ADAL" clId="{EEF9FA83-66B3-4849-8E20-147052C87DE1}" dt="2022-05-27T18:11:03.929" v="38" actId="47"/>
        <pc:sldMkLst>
          <pc:docMk/>
          <pc:sldMk cId="3025401180" sldId="302"/>
        </pc:sldMkLst>
      </pc:sldChg>
      <pc:sldChg chg="del">
        <pc:chgData name="Aslı ERDOĞDU" userId="c9a14dd0-14a3-48f9-8717-8bd1bad62e58" providerId="ADAL" clId="{EEF9FA83-66B3-4849-8E20-147052C87DE1}" dt="2022-05-27T18:11:05.277" v="39" actId="47"/>
        <pc:sldMkLst>
          <pc:docMk/>
          <pc:sldMk cId="3139965157" sldId="303"/>
        </pc:sldMkLst>
      </pc:sldChg>
      <pc:sldChg chg="del">
        <pc:chgData name="Aslı ERDOĞDU" userId="c9a14dd0-14a3-48f9-8717-8bd1bad62e58" providerId="ADAL" clId="{EEF9FA83-66B3-4849-8E20-147052C87DE1}" dt="2022-05-27T18:11:06.328" v="40" actId="47"/>
        <pc:sldMkLst>
          <pc:docMk/>
          <pc:sldMk cId="4029369235" sldId="304"/>
        </pc:sldMkLst>
      </pc:sldChg>
      <pc:sldChg chg="del">
        <pc:chgData name="Aslı ERDOĞDU" userId="c9a14dd0-14a3-48f9-8717-8bd1bad62e58" providerId="ADAL" clId="{EEF9FA83-66B3-4849-8E20-147052C87DE1}" dt="2022-05-27T18:11:07.313" v="41" actId="47"/>
        <pc:sldMkLst>
          <pc:docMk/>
          <pc:sldMk cId="2111034298" sldId="305"/>
        </pc:sldMkLst>
      </pc:sldChg>
      <pc:sldChg chg="del">
        <pc:chgData name="Aslı ERDOĞDU" userId="c9a14dd0-14a3-48f9-8717-8bd1bad62e58" providerId="ADAL" clId="{EEF9FA83-66B3-4849-8E20-147052C87DE1}" dt="2022-05-27T18:11:08.159" v="42" actId="47"/>
        <pc:sldMkLst>
          <pc:docMk/>
          <pc:sldMk cId="266777717" sldId="306"/>
        </pc:sldMkLst>
      </pc:sldChg>
      <pc:sldChg chg="modSp mod">
        <pc:chgData name="Aslı ERDOĞDU" userId="c9a14dd0-14a3-48f9-8717-8bd1bad62e58" providerId="ADAL" clId="{EEF9FA83-66B3-4849-8E20-147052C87DE1}" dt="2022-05-27T18:12:22.909" v="70" actId="1076"/>
        <pc:sldMkLst>
          <pc:docMk/>
          <pc:sldMk cId="4209189639" sldId="308"/>
        </pc:sldMkLst>
      </pc:sldChg>
      <pc:sldChg chg="del">
        <pc:chgData name="Aslı ERDOĞDU" userId="c9a14dd0-14a3-48f9-8717-8bd1bad62e58" providerId="ADAL" clId="{EEF9FA83-66B3-4849-8E20-147052C87DE1}" dt="2022-05-27T18:12:33.535" v="71" actId="47"/>
        <pc:sldMkLst>
          <pc:docMk/>
          <pc:sldMk cId="3113836266" sldId="309"/>
        </pc:sldMkLst>
      </pc:sldChg>
      <pc:sldChg chg="del">
        <pc:chgData name="Aslı ERDOĞDU" userId="c9a14dd0-14a3-48f9-8717-8bd1bad62e58" providerId="ADAL" clId="{EEF9FA83-66B3-4849-8E20-147052C87DE1}" dt="2022-05-27T18:12:33.829" v="72" actId="47"/>
        <pc:sldMkLst>
          <pc:docMk/>
          <pc:sldMk cId="2410961492" sldId="310"/>
        </pc:sldMkLst>
      </pc:sldChg>
      <pc:sldChg chg="del">
        <pc:chgData name="Aslı ERDOĞDU" userId="c9a14dd0-14a3-48f9-8717-8bd1bad62e58" providerId="ADAL" clId="{EEF9FA83-66B3-4849-8E20-147052C87DE1}" dt="2022-05-27T18:12:34.103" v="73" actId="47"/>
        <pc:sldMkLst>
          <pc:docMk/>
          <pc:sldMk cId="3173489107" sldId="311"/>
        </pc:sldMkLst>
      </pc:sldChg>
      <pc:sldChg chg="del">
        <pc:chgData name="Aslı ERDOĞDU" userId="c9a14dd0-14a3-48f9-8717-8bd1bad62e58" providerId="ADAL" clId="{EEF9FA83-66B3-4849-8E20-147052C87DE1}" dt="2022-05-27T18:12:34.411" v="74" actId="47"/>
        <pc:sldMkLst>
          <pc:docMk/>
          <pc:sldMk cId="3764964063" sldId="312"/>
        </pc:sldMkLst>
      </pc:sldChg>
      <pc:sldChg chg="del">
        <pc:chgData name="Aslı ERDOĞDU" userId="c9a14dd0-14a3-48f9-8717-8bd1bad62e58" providerId="ADAL" clId="{EEF9FA83-66B3-4849-8E20-147052C87DE1}" dt="2022-05-27T18:12:35.076" v="75" actId="47"/>
        <pc:sldMkLst>
          <pc:docMk/>
          <pc:sldMk cId="853607408" sldId="313"/>
        </pc:sldMkLst>
      </pc:sldChg>
      <pc:sldChg chg="del">
        <pc:chgData name="Aslı ERDOĞDU" userId="c9a14dd0-14a3-48f9-8717-8bd1bad62e58" providerId="ADAL" clId="{EEF9FA83-66B3-4849-8E20-147052C87DE1}" dt="2022-05-27T18:12:35.430" v="76" actId="47"/>
        <pc:sldMkLst>
          <pc:docMk/>
          <pc:sldMk cId="1164956208" sldId="314"/>
        </pc:sldMkLst>
      </pc:sldChg>
      <pc:sldChg chg="del">
        <pc:chgData name="Aslı ERDOĞDU" userId="c9a14dd0-14a3-48f9-8717-8bd1bad62e58" providerId="ADAL" clId="{EEF9FA83-66B3-4849-8E20-147052C87DE1}" dt="2022-05-27T18:12:35.930" v="77" actId="47"/>
        <pc:sldMkLst>
          <pc:docMk/>
          <pc:sldMk cId="2515740826" sldId="315"/>
        </pc:sldMkLst>
      </pc:sldChg>
      <pc:sldChg chg="del">
        <pc:chgData name="Aslı ERDOĞDU" userId="c9a14dd0-14a3-48f9-8717-8bd1bad62e58" providerId="ADAL" clId="{EEF9FA83-66B3-4849-8E20-147052C87DE1}" dt="2022-05-27T18:12:36.291" v="78" actId="47"/>
        <pc:sldMkLst>
          <pc:docMk/>
          <pc:sldMk cId="621581095" sldId="316"/>
        </pc:sldMkLst>
      </pc:sldChg>
      <pc:sldChg chg="del">
        <pc:chgData name="Aslı ERDOĞDU" userId="c9a14dd0-14a3-48f9-8717-8bd1bad62e58" providerId="ADAL" clId="{EEF9FA83-66B3-4849-8E20-147052C87DE1}" dt="2022-05-27T18:12:36.742" v="79" actId="47"/>
        <pc:sldMkLst>
          <pc:docMk/>
          <pc:sldMk cId="3150661413" sldId="317"/>
        </pc:sldMkLst>
      </pc:sldChg>
      <pc:sldChg chg="del">
        <pc:chgData name="Aslı ERDOĞDU" userId="c9a14dd0-14a3-48f9-8717-8bd1bad62e58" providerId="ADAL" clId="{EEF9FA83-66B3-4849-8E20-147052C87DE1}" dt="2022-05-27T18:12:38.087" v="82" actId="47"/>
        <pc:sldMkLst>
          <pc:docMk/>
          <pc:sldMk cId="1761108712" sldId="318"/>
        </pc:sldMkLst>
      </pc:sldChg>
      <pc:sldChg chg="add del">
        <pc:chgData name="Aslı ERDOĞDU" userId="c9a14dd0-14a3-48f9-8717-8bd1bad62e58" providerId="ADAL" clId="{EEF9FA83-66B3-4849-8E20-147052C87DE1}" dt="2022-05-27T18:12:59.245" v="89" actId="47"/>
        <pc:sldMkLst>
          <pc:docMk/>
          <pc:sldMk cId="1686946742" sldId="319"/>
        </pc:sldMkLst>
      </pc:sldChg>
      <pc:sldChg chg="del">
        <pc:chgData name="Aslı ERDOĞDU" userId="c9a14dd0-14a3-48f9-8717-8bd1bad62e58" providerId="ADAL" clId="{EEF9FA83-66B3-4849-8E20-147052C87DE1}" dt="2022-05-27T18:12:37.125" v="80" actId="47"/>
        <pc:sldMkLst>
          <pc:docMk/>
          <pc:sldMk cId="77253677" sldId="320"/>
        </pc:sldMkLst>
      </pc:sldChg>
      <pc:sldChg chg="del">
        <pc:chgData name="Aslı ERDOĞDU" userId="c9a14dd0-14a3-48f9-8717-8bd1bad62e58" providerId="ADAL" clId="{EEF9FA83-66B3-4849-8E20-147052C87DE1}" dt="2022-05-27T18:12:37.540" v="81" actId="47"/>
        <pc:sldMkLst>
          <pc:docMk/>
          <pc:sldMk cId="130383189" sldId="321"/>
        </pc:sldMkLst>
      </pc:sldChg>
      <pc:sldChg chg="del">
        <pc:chgData name="Aslı ERDOĞDU" userId="c9a14dd0-14a3-48f9-8717-8bd1bad62e58" providerId="ADAL" clId="{EEF9FA83-66B3-4849-8E20-147052C87DE1}" dt="2022-05-27T18:12:38.586" v="83" actId="47"/>
        <pc:sldMkLst>
          <pc:docMk/>
          <pc:sldMk cId="1873480780" sldId="322"/>
        </pc:sldMkLst>
      </pc:sldChg>
      <pc:sldChg chg="add del">
        <pc:chgData name="Aslı ERDOĞDU" userId="c9a14dd0-14a3-48f9-8717-8bd1bad62e58" providerId="ADAL" clId="{EEF9FA83-66B3-4849-8E20-147052C87DE1}" dt="2022-05-27T18:13:11.265" v="90" actId="47"/>
        <pc:sldMkLst>
          <pc:docMk/>
          <pc:sldMk cId="2177408005" sldId="323"/>
        </pc:sldMkLst>
      </pc:sldChg>
      <pc:sldChg chg="add del">
        <pc:chgData name="Aslı ERDOĞDU" userId="c9a14dd0-14a3-48f9-8717-8bd1bad62e58" providerId="ADAL" clId="{EEF9FA83-66B3-4849-8E20-147052C87DE1}" dt="2022-05-27T18:13:11.771" v="91" actId="47"/>
        <pc:sldMkLst>
          <pc:docMk/>
          <pc:sldMk cId="1247811682" sldId="324"/>
        </pc:sldMkLst>
      </pc:sldChg>
      <pc:sldChg chg="del">
        <pc:chgData name="Aslı ERDOĞDU" userId="c9a14dd0-14a3-48f9-8717-8bd1bad62e58" providerId="ADAL" clId="{EEF9FA83-66B3-4849-8E20-147052C87DE1}" dt="2022-05-27T18:13:12.317" v="92" actId="47"/>
        <pc:sldMkLst>
          <pc:docMk/>
          <pc:sldMk cId="4072879312" sldId="325"/>
        </pc:sldMkLst>
      </pc:sldChg>
      <pc:sldChg chg="del">
        <pc:chgData name="Aslı ERDOĞDU" userId="c9a14dd0-14a3-48f9-8717-8bd1bad62e58" providerId="ADAL" clId="{EEF9FA83-66B3-4849-8E20-147052C87DE1}" dt="2022-05-27T18:13:19.156" v="93" actId="47"/>
        <pc:sldMkLst>
          <pc:docMk/>
          <pc:sldMk cId="1593004056" sldId="327"/>
        </pc:sldMkLst>
      </pc:sldChg>
      <pc:sldChg chg="del">
        <pc:chgData name="Aslı ERDOĞDU" userId="c9a14dd0-14a3-48f9-8717-8bd1bad62e58" providerId="ADAL" clId="{EEF9FA83-66B3-4849-8E20-147052C87DE1}" dt="2022-05-27T18:13:22.737" v="96" actId="47"/>
        <pc:sldMkLst>
          <pc:docMk/>
          <pc:sldMk cId="1825045535" sldId="328"/>
        </pc:sldMkLst>
      </pc:sldChg>
      <pc:sldChg chg="del">
        <pc:chgData name="Aslı ERDOĞDU" userId="c9a14dd0-14a3-48f9-8717-8bd1bad62e58" providerId="ADAL" clId="{EEF9FA83-66B3-4849-8E20-147052C87DE1}" dt="2022-05-27T18:13:25.460" v="98" actId="47"/>
        <pc:sldMkLst>
          <pc:docMk/>
          <pc:sldMk cId="3847012406" sldId="329"/>
        </pc:sldMkLst>
      </pc:sldChg>
      <pc:sldChg chg="del">
        <pc:chgData name="Aslı ERDOĞDU" userId="c9a14dd0-14a3-48f9-8717-8bd1bad62e58" providerId="ADAL" clId="{EEF9FA83-66B3-4849-8E20-147052C87DE1}" dt="2022-05-27T18:13:26.881" v="100" actId="47"/>
        <pc:sldMkLst>
          <pc:docMk/>
          <pc:sldMk cId="2784933149" sldId="330"/>
        </pc:sldMkLst>
      </pc:sldChg>
      <pc:sldChg chg="del">
        <pc:chgData name="Aslı ERDOĞDU" userId="c9a14dd0-14a3-48f9-8717-8bd1bad62e58" providerId="ADAL" clId="{EEF9FA83-66B3-4849-8E20-147052C87DE1}" dt="2022-05-27T18:13:20.060" v="94" actId="47"/>
        <pc:sldMkLst>
          <pc:docMk/>
          <pc:sldMk cId="1749270003" sldId="332"/>
        </pc:sldMkLst>
      </pc:sldChg>
      <pc:sldChg chg="del">
        <pc:chgData name="Aslı ERDOĞDU" userId="c9a14dd0-14a3-48f9-8717-8bd1bad62e58" providerId="ADAL" clId="{EEF9FA83-66B3-4849-8E20-147052C87DE1}" dt="2022-05-27T18:13:20.975" v="95" actId="47"/>
        <pc:sldMkLst>
          <pc:docMk/>
          <pc:sldMk cId="1578302540" sldId="333"/>
        </pc:sldMkLst>
      </pc:sldChg>
      <pc:sldChg chg="del">
        <pc:chgData name="Aslı ERDOĞDU" userId="c9a14dd0-14a3-48f9-8717-8bd1bad62e58" providerId="ADAL" clId="{EEF9FA83-66B3-4849-8E20-147052C87DE1}" dt="2022-05-27T18:13:24.597" v="97" actId="47"/>
        <pc:sldMkLst>
          <pc:docMk/>
          <pc:sldMk cId="1448304261" sldId="334"/>
        </pc:sldMkLst>
      </pc:sldChg>
      <pc:sldChg chg="del">
        <pc:chgData name="Aslı ERDOĞDU" userId="c9a14dd0-14a3-48f9-8717-8bd1bad62e58" providerId="ADAL" clId="{EEF9FA83-66B3-4849-8E20-147052C87DE1}" dt="2022-05-27T18:13:26.059" v="99" actId="47"/>
        <pc:sldMkLst>
          <pc:docMk/>
          <pc:sldMk cId="895812059" sldId="335"/>
        </pc:sldMkLst>
      </pc:sldChg>
      <pc:sldChg chg="del">
        <pc:chgData name="Aslı ERDOĞDU" userId="c9a14dd0-14a3-48f9-8717-8bd1bad62e58" providerId="ADAL" clId="{EEF9FA83-66B3-4849-8E20-147052C87DE1}" dt="2022-05-27T18:13:27.517" v="101" actId="47"/>
        <pc:sldMkLst>
          <pc:docMk/>
          <pc:sldMk cId="800834280" sldId="336"/>
        </pc:sldMkLst>
      </pc:sldChg>
      <pc:sldChg chg="modSp add mod">
        <pc:chgData name="Aslı ERDOĞDU" userId="c9a14dd0-14a3-48f9-8717-8bd1bad62e58" providerId="ADAL" clId="{EEF9FA83-66B3-4849-8E20-147052C87DE1}" dt="2022-05-27T18:09:40.272" v="31" actId="1076"/>
        <pc:sldMkLst>
          <pc:docMk/>
          <pc:sldMk cId="2438078420" sldId="337"/>
        </pc:sldMkLst>
      </pc:sldChg>
      <pc:sldChg chg="add del">
        <pc:chgData name="Aslı ERDOĞDU" userId="c9a14dd0-14a3-48f9-8717-8bd1bad62e58" providerId="ADAL" clId="{EEF9FA83-66B3-4849-8E20-147052C87DE1}" dt="2022-05-27T18:08:42.778" v="17" actId="47"/>
        <pc:sldMkLst>
          <pc:docMk/>
          <pc:sldMk cId="3155179412" sldId="337"/>
        </pc:sldMkLst>
      </pc:sldChg>
      <pc:sldChg chg="modSp add mod">
        <pc:chgData name="Aslı ERDOĞDU" userId="c9a14dd0-14a3-48f9-8717-8bd1bad62e58" providerId="ADAL" clId="{EEF9FA83-66B3-4849-8E20-147052C87DE1}" dt="2022-05-27T18:09:48.834" v="34" actId="1076"/>
        <pc:sldMkLst>
          <pc:docMk/>
          <pc:sldMk cId="1125007167" sldId="338"/>
        </pc:sldMkLst>
      </pc:sldChg>
    </pc:docChg>
  </pc:docChgLst>
  <pc:docChgLst>
    <pc:chgData name="Aslı ERDOĞDU" userId="c9a14dd0-14a3-48f9-8717-8bd1bad62e58" providerId="ADAL" clId="{A0402399-BFBA-4554-B04D-0A303AF4008F}"/>
    <pc:docChg chg="custSel delSld modSld">
      <pc:chgData name="Aslı ERDOĞDU" userId="c9a14dd0-14a3-48f9-8717-8bd1bad62e58" providerId="ADAL" clId="{A0402399-BFBA-4554-B04D-0A303AF4008F}" dt="2022-01-11T09:09:11.768" v="33" actId="47"/>
      <pc:docMkLst>
        <pc:docMk/>
      </pc:docMkLst>
      <pc:sldChg chg="delSp modSp mod">
        <pc:chgData name="Aslı ERDOĞDU" userId="c9a14dd0-14a3-48f9-8717-8bd1bad62e58" providerId="ADAL" clId="{A0402399-BFBA-4554-B04D-0A303AF4008F}" dt="2022-01-11T09:08:50.470" v="18" actId="1076"/>
        <pc:sldMkLst>
          <pc:docMk/>
          <pc:sldMk cId="1659847196" sldId="256"/>
        </pc:sldMkLst>
      </pc:sldChg>
      <pc:sldChg chg="del">
        <pc:chgData name="Aslı ERDOĞDU" userId="c9a14dd0-14a3-48f9-8717-8bd1bad62e58" providerId="ADAL" clId="{A0402399-BFBA-4554-B04D-0A303AF4008F}" dt="2022-01-11T09:09:08.741" v="26" actId="47"/>
        <pc:sldMkLst>
          <pc:docMk/>
          <pc:sldMk cId="3421095174" sldId="257"/>
        </pc:sldMkLst>
      </pc:sldChg>
      <pc:sldChg chg="del">
        <pc:chgData name="Aslı ERDOĞDU" userId="c9a14dd0-14a3-48f9-8717-8bd1bad62e58" providerId="ADAL" clId="{A0402399-BFBA-4554-B04D-0A303AF4008F}" dt="2022-01-11T09:09:08.953" v="27" actId="47"/>
        <pc:sldMkLst>
          <pc:docMk/>
          <pc:sldMk cId="74995946" sldId="267"/>
        </pc:sldMkLst>
      </pc:sldChg>
      <pc:sldChg chg="del">
        <pc:chgData name="Aslı ERDOĞDU" userId="c9a14dd0-14a3-48f9-8717-8bd1bad62e58" providerId="ADAL" clId="{A0402399-BFBA-4554-B04D-0A303AF4008F}" dt="2022-01-11T09:09:09.111" v="28" actId="47"/>
        <pc:sldMkLst>
          <pc:docMk/>
          <pc:sldMk cId="4178201182" sldId="268"/>
        </pc:sldMkLst>
      </pc:sldChg>
      <pc:sldChg chg="del">
        <pc:chgData name="Aslı ERDOĞDU" userId="c9a14dd0-14a3-48f9-8717-8bd1bad62e58" providerId="ADAL" clId="{A0402399-BFBA-4554-B04D-0A303AF4008F}" dt="2022-01-11T09:09:09.249" v="29" actId="47"/>
        <pc:sldMkLst>
          <pc:docMk/>
          <pc:sldMk cId="3717589968" sldId="269"/>
        </pc:sldMkLst>
      </pc:sldChg>
      <pc:sldChg chg="del">
        <pc:chgData name="Aslı ERDOĞDU" userId="c9a14dd0-14a3-48f9-8717-8bd1bad62e58" providerId="ADAL" clId="{A0402399-BFBA-4554-B04D-0A303AF4008F}" dt="2022-01-11T09:09:09.383" v="30" actId="47"/>
        <pc:sldMkLst>
          <pc:docMk/>
          <pc:sldMk cId="2672659378" sldId="270"/>
        </pc:sldMkLst>
      </pc:sldChg>
      <pc:sldChg chg="del">
        <pc:chgData name="Aslı ERDOĞDU" userId="c9a14dd0-14a3-48f9-8717-8bd1bad62e58" providerId="ADAL" clId="{A0402399-BFBA-4554-B04D-0A303AF4008F}" dt="2022-01-11T09:09:09.531" v="31" actId="47"/>
        <pc:sldMkLst>
          <pc:docMk/>
          <pc:sldMk cId="3344643165" sldId="271"/>
        </pc:sldMkLst>
      </pc:sldChg>
      <pc:sldChg chg="del">
        <pc:chgData name="Aslı ERDOĞDU" userId="c9a14dd0-14a3-48f9-8717-8bd1bad62e58" providerId="ADAL" clId="{A0402399-BFBA-4554-B04D-0A303AF4008F}" dt="2022-01-11T09:09:10.818" v="32" actId="47"/>
        <pc:sldMkLst>
          <pc:docMk/>
          <pc:sldMk cId="1897099354" sldId="272"/>
        </pc:sldMkLst>
      </pc:sldChg>
      <pc:sldChg chg="del">
        <pc:chgData name="Aslı ERDOĞDU" userId="c9a14dd0-14a3-48f9-8717-8bd1bad62e58" providerId="ADAL" clId="{A0402399-BFBA-4554-B04D-0A303AF4008F}" dt="2022-01-11T09:09:11.768" v="33" actId="47"/>
        <pc:sldMkLst>
          <pc:docMk/>
          <pc:sldMk cId="4280381306" sldId="273"/>
        </pc:sldMkLst>
      </pc:sldChg>
      <pc:sldChg chg="del">
        <pc:chgData name="Aslı ERDOĞDU" userId="c9a14dd0-14a3-48f9-8717-8bd1bad62e58" providerId="ADAL" clId="{A0402399-BFBA-4554-B04D-0A303AF4008F}" dt="2022-01-11T09:09:08.157" v="23" actId="47"/>
        <pc:sldMkLst>
          <pc:docMk/>
          <pc:sldMk cId="1939286671" sldId="287"/>
        </pc:sldMkLst>
      </pc:sldChg>
      <pc:sldChg chg="del">
        <pc:chgData name="Aslı ERDOĞDU" userId="c9a14dd0-14a3-48f9-8717-8bd1bad62e58" providerId="ADAL" clId="{A0402399-BFBA-4554-B04D-0A303AF4008F}" dt="2022-01-11T09:09:07.542" v="19" actId="47"/>
        <pc:sldMkLst>
          <pc:docMk/>
          <pc:sldMk cId="4093275803" sldId="288"/>
        </pc:sldMkLst>
      </pc:sldChg>
      <pc:sldChg chg="del">
        <pc:chgData name="Aslı ERDOĞDU" userId="c9a14dd0-14a3-48f9-8717-8bd1bad62e58" providerId="ADAL" clId="{A0402399-BFBA-4554-B04D-0A303AF4008F}" dt="2022-01-11T09:09:07.753" v="20" actId="47"/>
        <pc:sldMkLst>
          <pc:docMk/>
          <pc:sldMk cId="3509622315" sldId="289"/>
        </pc:sldMkLst>
      </pc:sldChg>
      <pc:sldChg chg="del">
        <pc:chgData name="Aslı ERDOĞDU" userId="c9a14dd0-14a3-48f9-8717-8bd1bad62e58" providerId="ADAL" clId="{A0402399-BFBA-4554-B04D-0A303AF4008F}" dt="2022-01-11T09:09:07.869" v="21" actId="47"/>
        <pc:sldMkLst>
          <pc:docMk/>
          <pc:sldMk cId="3200089388" sldId="290"/>
        </pc:sldMkLst>
      </pc:sldChg>
      <pc:sldChg chg="del">
        <pc:chgData name="Aslı ERDOĞDU" userId="c9a14dd0-14a3-48f9-8717-8bd1bad62e58" providerId="ADAL" clId="{A0402399-BFBA-4554-B04D-0A303AF4008F}" dt="2022-01-11T09:09:07.996" v="22" actId="47"/>
        <pc:sldMkLst>
          <pc:docMk/>
          <pc:sldMk cId="1732041678" sldId="291"/>
        </pc:sldMkLst>
      </pc:sldChg>
      <pc:sldChg chg="del">
        <pc:chgData name="Aslı ERDOĞDU" userId="c9a14dd0-14a3-48f9-8717-8bd1bad62e58" providerId="ADAL" clId="{A0402399-BFBA-4554-B04D-0A303AF4008F}" dt="2022-01-11T09:09:08.306" v="24" actId="47"/>
        <pc:sldMkLst>
          <pc:docMk/>
          <pc:sldMk cId="474240639" sldId="292"/>
        </pc:sldMkLst>
      </pc:sldChg>
      <pc:sldChg chg="del">
        <pc:chgData name="Aslı ERDOĞDU" userId="c9a14dd0-14a3-48f9-8717-8bd1bad62e58" providerId="ADAL" clId="{A0402399-BFBA-4554-B04D-0A303AF4008F}" dt="2022-01-11T09:09:08.630" v="25" actId="47"/>
        <pc:sldMkLst>
          <pc:docMk/>
          <pc:sldMk cId="946983214" sldId="293"/>
        </pc:sldMkLst>
      </pc:sldChg>
    </pc:docChg>
  </pc:docChgLst>
  <pc:docChgLst>
    <pc:chgData name="Aslı ERDOĞDU" userId="c9a14dd0-14a3-48f9-8717-8bd1bad62e58" providerId="ADAL" clId="{C4BB6C76-C50D-4F60-9C92-59C5FED5F804}"/>
    <pc:docChg chg="modSld">
      <pc:chgData name="Aslı ERDOĞDU" userId="c9a14dd0-14a3-48f9-8717-8bd1bad62e58" providerId="ADAL" clId="{C4BB6C76-C50D-4F60-9C92-59C5FED5F804}" dt="2025-05-21T08:09:25.794" v="1" actId="20577"/>
      <pc:docMkLst>
        <pc:docMk/>
      </pc:docMkLst>
      <pc:sldChg chg="modSp mod">
        <pc:chgData name="Aslı ERDOĞDU" userId="c9a14dd0-14a3-48f9-8717-8bd1bad62e58" providerId="ADAL" clId="{C4BB6C76-C50D-4F60-9C92-59C5FED5F804}" dt="2025-05-21T08:09:25.794" v="1" actId="20577"/>
        <pc:sldMkLst>
          <pc:docMk/>
          <pc:sldMk cId="1659847196" sldId="256"/>
        </pc:sldMkLst>
        <pc:spChg chg="mod">
          <ac:chgData name="Aslı ERDOĞDU" userId="c9a14dd0-14a3-48f9-8717-8bd1bad62e58" providerId="ADAL" clId="{C4BB6C76-C50D-4F60-9C92-59C5FED5F804}" dt="2025-05-21T08:09:25.794" v="1" actId="20577"/>
          <ac:spMkLst>
            <pc:docMk/>
            <pc:sldMk cId="1659847196" sldId="256"/>
            <ac:spMk id="2" creationId="{00000000-0000-0000-0000-000000000000}"/>
          </ac:spMkLst>
        </pc:spChg>
      </pc:sldChg>
    </pc:docChg>
  </pc:docChgLst>
  <pc:docChgLst>
    <pc:chgData name="Aslı ERDOĞDU" userId="c9a14dd0-14a3-48f9-8717-8bd1bad62e58" providerId="ADAL" clId="{1B1C87F8-B67D-435F-9BE9-3ADAE4A3AAFB}"/>
    <pc:docChg chg="modSld">
      <pc:chgData name="Aslı ERDOĞDU" userId="c9a14dd0-14a3-48f9-8717-8bd1bad62e58" providerId="ADAL" clId="{1B1C87F8-B67D-435F-9BE9-3ADAE4A3AAFB}" dt="2023-12-28T13:21:52.119" v="1" actId="20577"/>
      <pc:docMkLst>
        <pc:docMk/>
      </pc:docMkLst>
      <pc:sldChg chg="modSp mod">
        <pc:chgData name="Aslı ERDOĞDU" userId="c9a14dd0-14a3-48f9-8717-8bd1bad62e58" providerId="ADAL" clId="{1B1C87F8-B67D-435F-9BE9-3ADAE4A3AAFB}" dt="2023-12-28T13:21:52.119" v="1" actId="20577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7B773D74-49F2-4383-90DF-CFA841BF8541}"/>
    <pc:docChg chg="modSld">
      <pc:chgData name="Aslı ERDOĞDU" userId="c9a14dd0-14a3-48f9-8717-8bd1bad62e58" providerId="ADAL" clId="{7B773D74-49F2-4383-90DF-CFA841BF8541}" dt="2022-12-14T10:43:43.507" v="10" actId="1076"/>
      <pc:docMkLst>
        <pc:docMk/>
      </pc:docMkLst>
      <pc:sldChg chg="modSp mod">
        <pc:chgData name="Aslı ERDOĞDU" userId="c9a14dd0-14a3-48f9-8717-8bd1bad62e58" providerId="ADAL" clId="{7B773D74-49F2-4383-90DF-CFA841BF8541}" dt="2022-12-14T10:43:43.507" v="10" actId="1076"/>
        <pc:sldMkLst>
          <pc:docMk/>
          <pc:sldMk cId="1659847196" sldId="256"/>
        </pc:sldMkLst>
      </pc:sldChg>
    </pc:docChg>
  </pc:docChgLst>
  <pc:docChgLst>
    <pc:chgData name="Aslı ERDOĞDU" userId="c9a14dd0-14a3-48f9-8717-8bd1bad62e58" providerId="ADAL" clId="{C4FD158D-A523-479F-83C3-9BD7F0BFEDD1}"/>
    <pc:docChg chg="undo custSel addSld modSld">
      <pc:chgData name="Aslı ERDOĞDU" userId="c9a14dd0-14a3-48f9-8717-8bd1bad62e58" providerId="ADAL" clId="{C4FD158D-A523-479F-83C3-9BD7F0BFEDD1}" dt="2022-01-11T13:24:23.829" v="132" actId="1076"/>
      <pc:docMkLst>
        <pc:docMk/>
      </pc:docMkLst>
      <pc:sldChg chg="addSp delSp modSp mod setBg">
        <pc:chgData name="Aslı ERDOĞDU" userId="c9a14dd0-14a3-48f9-8717-8bd1bad62e58" providerId="ADAL" clId="{C4FD158D-A523-479F-83C3-9BD7F0BFEDD1}" dt="2022-01-11T13:18:26.605" v="62" actId="1076"/>
        <pc:sldMkLst>
          <pc:docMk/>
          <pc:sldMk cId="1659847196" sldId="256"/>
        </pc:sldMkLst>
      </pc:sldChg>
      <pc:sldChg chg="delSp modSp mod">
        <pc:chgData name="Aslı ERDOĞDU" userId="c9a14dd0-14a3-48f9-8717-8bd1bad62e58" providerId="ADAL" clId="{C4FD158D-A523-479F-83C3-9BD7F0BFEDD1}" dt="2022-01-11T13:04:44.144" v="45" actId="207"/>
        <pc:sldMkLst>
          <pc:docMk/>
          <pc:sldMk cId="429726095" sldId="278"/>
        </pc:sldMkLst>
      </pc:sldChg>
      <pc:sldChg chg="add">
        <pc:chgData name="Aslı ERDOĞDU" userId="c9a14dd0-14a3-48f9-8717-8bd1bad62e58" providerId="ADAL" clId="{C4FD158D-A523-479F-83C3-9BD7F0BFEDD1}" dt="2022-01-11T13:04:04.277" v="42" actId="2890"/>
        <pc:sldMkLst>
          <pc:docMk/>
          <pc:sldMk cId="1416730279" sldId="279"/>
        </pc:sldMkLst>
      </pc:sldChg>
      <pc:sldChg chg="modSp add mod">
        <pc:chgData name="Aslı ERDOĞDU" userId="c9a14dd0-14a3-48f9-8717-8bd1bad62e58" providerId="ADAL" clId="{C4FD158D-A523-479F-83C3-9BD7F0BFEDD1}" dt="2022-01-11T13:24:23.829" v="132" actId="1076"/>
        <pc:sldMkLst>
          <pc:docMk/>
          <pc:sldMk cId="477399175" sldId="280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7B2EA-3AE6-49D9-9D45-ED6C4D1A010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170A19-2626-438E-ABED-9FDF2DD95B05}">
      <dgm:prSet/>
      <dgm:spPr/>
      <dgm:t>
        <a:bodyPr/>
        <a:lstStyle/>
        <a:p>
          <a:r>
            <a:rPr lang="tr-TR" b="0" i="0"/>
            <a:t>Kişinin kendi özelliklerini tanıması</a:t>
          </a:r>
          <a:endParaRPr lang="en-US"/>
        </a:p>
      </dgm:t>
    </dgm:pt>
    <dgm:pt modelId="{3E249F99-5D45-4B82-9F6B-C5879CE72B00}" type="parTrans" cxnId="{0681C300-4F1A-42FE-97AE-27FA667CB6A8}">
      <dgm:prSet/>
      <dgm:spPr/>
      <dgm:t>
        <a:bodyPr/>
        <a:lstStyle/>
        <a:p>
          <a:endParaRPr lang="en-US"/>
        </a:p>
      </dgm:t>
    </dgm:pt>
    <dgm:pt modelId="{F38F0DC4-4D13-41FA-9DB7-088897BE5B3E}" type="sibTrans" cxnId="{0681C300-4F1A-42FE-97AE-27FA667CB6A8}">
      <dgm:prSet/>
      <dgm:spPr/>
      <dgm:t>
        <a:bodyPr/>
        <a:lstStyle/>
        <a:p>
          <a:endParaRPr lang="en-US"/>
        </a:p>
      </dgm:t>
    </dgm:pt>
    <dgm:pt modelId="{3478F83A-3F45-4ED8-A0EA-F634557913D8}">
      <dgm:prSet/>
      <dgm:spPr/>
      <dgm:t>
        <a:bodyPr/>
        <a:lstStyle/>
        <a:p>
          <a:r>
            <a:rPr lang="tr-TR" b="0" i="0"/>
            <a:t>İşveren istek ve beklentilerinin bilinmesi</a:t>
          </a:r>
          <a:endParaRPr lang="en-US"/>
        </a:p>
      </dgm:t>
    </dgm:pt>
    <dgm:pt modelId="{616A01E2-847A-4841-94DA-2ABA226FB395}" type="parTrans" cxnId="{77A49CAF-E2B1-41E3-AFD7-1B8E5F3D0ED5}">
      <dgm:prSet/>
      <dgm:spPr/>
      <dgm:t>
        <a:bodyPr/>
        <a:lstStyle/>
        <a:p>
          <a:endParaRPr lang="en-US"/>
        </a:p>
      </dgm:t>
    </dgm:pt>
    <dgm:pt modelId="{F2F64F36-CC33-4DB8-AE6C-66FE0C4E20AB}" type="sibTrans" cxnId="{77A49CAF-E2B1-41E3-AFD7-1B8E5F3D0ED5}">
      <dgm:prSet/>
      <dgm:spPr/>
      <dgm:t>
        <a:bodyPr/>
        <a:lstStyle/>
        <a:p>
          <a:endParaRPr lang="en-US"/>
        </a:p>
      </dgm:t>
    </dgm:pt>
    <dgm:pt modelId="{43DAEC3F-5854-458A-9E35-D089D93FCDB6}">
      <dgm:prSet/>
      <dgm:spPr/>
      <dgm:t>
        <a:bodyPr/>
        <a:lstStyle/>
        <a:p>
          <a:r>
            <a:rPr lang="tr-TR" b="0" i="0"/>
            <a:t>Edinilen bilgilerin değerlendirilmesi</a:t>
          </a:r>
          <a:endParaRPr lang="en-US"/>
        </a:p>
      </dgm:t>
    </dgm:pt>
    <dgm:pt modelId="{6FB38A04-EAE5-4C59-9FB6-541342561A39}" type="parTrans" cxnId="{AA241897-2B45-4D81-8119-66EE7F0155FF}">
      <dgm:prSet/>
      <dgm:spPr/>
      <dgm:t>
        <a:bodyPr/>
        <a:lstStyle/>
        <a:p>
          <a:endParaRPr lang="en-US"/>
        </a:p>
      </dgm:t>
    </dgm:pt>
    <dgm:pt modelId="{FC43C8F9-7F7B-4293-A623-7756736C8DD3}" type="sibTrans" cxnId="{AA241897-2B45-4D81-8119-66EE7F0155FF}">
      <dgm:prSet/>
      <dgm:spPr/>
      <dgm:t>
        <a:bodyPr/>
        <a:lstStyle/>
        <a:p>
          <a:endParaRPr lang="en-US"/>
        </a:p>
      </dgm:t>
    </dgm:pt>
    <dgm:pt modelId="{3C56A91E-1187-4F91-8DBB-A103BFB04A29}">
      <dgm:prSet/>
      <dgm:spPr/>
      <dgm:t>
        <a:bodyPr/>
        <a:lstStyle/>
        <a:p>
          <a:r>
            <a:rPr lang="tr-TR" b="0" i="0"/>
            <a:t>İşe başvuru</a:t>
          </a:r>
          <a:endParaRPr lang="en-US"/>
        </a:p>
      </dgm:t>
    </dgm:pt>
    <dgm:pt modelId="{75E0C142-BD88-4299-9417-F7B163D86062}" type="parTrans" cxnId="{FF42766A-7041-41AF-869B-30D2E5A16C94}">
      <dgm:prSet/>
      <dgm:spPr/>
      <dgm:t>
        <a:bodyPr/>
        <a:lstStyle/>
        <a:p>
          <a:endParaRPr lang="en-US"/>
        </a:p>
      </dgm:t>
    </dgm:pt>
    <dgm:pt modelId="{977822BB-D272-4377-8EC6-68923D71F914}" type="sibTrans" cxnId="{FF42766A-7041-41AF-869B-30D2E5A16C94}">
      <dgm:prSet/>
      <dgm:spPr/>
      <dgm:t>
        <a:bodyPr/>
        <a:lstStyle/>
        <a:p>
          <a:endParaRPr lang="en-US"/>
        </a:p>
      </dgm:t>
    </dgm:pt>
    <dgm:pt modelId="{154A4CF8-214F-4EC8-8A8D-C6D3D08FF7D3}" type="pres">
      <dgm:prSet presAssocID="{1547B2EA-3AE6-49D9-9D45-ED6C4D1A010C}" presName="linear" presStyleCnt="0">
        <dgm:presLayoutVars>
          <dgm:animLvl val="lvl"/>
          <dgm:resizeHandles val="exact"/>
        </dgm:presLayoutVars>
      </dgm:prSet>
      <dgm:spPr/>
    </dgm:pt>
    <dgm:pt modelId="{BE822628-8598-4CDC-A5D3-745482DCA25B}" type="pres">
      <dgm:prSet presAssocID="{A2170A19-2626-438E-ABED-9FDF2DD95B0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B430BCC-5A06-43E9-A1FC-CE873FD57D85}" type="pres">
      <dgm:prSet presAssocID="{F38F0DC4-4D13-41FA-9DB7-088897BE5B3E}" presName="spacer" presStyleCnt="0"/>
      <dgm:spPr/>
    </dgm:pt>
    <dgm:pt modelId="{EB9BD3A5-72B3-45E1-9032-99F1141DAABA}" type="pres">
      <dgm:prSet presAssocID="{3478F83A-3F45-4ED8-A0EA-F634557913D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683C4D4-0D50-410C-8017-45BA240AD07E}" type="pres">
      <dgm:prSet presAssocID="{F2F64F36-CC33-4DB8-AE6C-66FE0C4E20AB}" presName="spacer" presStyleCnt="0"/>
      <dgm:spPr/>
    </dgm:pt>
    <dgm:pt modelId="{3A7EC303-2E25-49FB-BAEF-C9CD078BEEEF}" type="pres">
      <dgm:prSet presAssocID="{43DAEC3F-5854-458A-9E35-D089D93FCDB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1510743-0B65-41B4-BDC4-63C46818A1C4}" type="pres">
      <dgm:prSet presAssocID="{FC43C8F9-7F7B-4293-A623-7756736C8DD3}" presName="spacer" presStyleCnt="0"/>
      <dgm:spPr/>
    </dgm:pt>
    <dgm:pt modelId="{36229B13-D9DA-40E6-B2B9-F6BE8EA19454}" type="pres">
      <dgm:prSet presAssocID="{3C56A91E-1187-4F91-8DBB-A103BFB04A2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681C300-4F1A-42FE-97AE-27FA667CB6A8}" srcId="{1547B2EA-3AE6-49D9-9D45-ED6C4D1A010C}" destId="{A2170A19-2626-438E-ABED-9FDF2DD95B05}" srcOrd="0" destOrd="0" parTransId="{3E249F99-5D45-4B82-9F6B-C5879CE72B00}" sibTransId="{F38F0DC4-4D13-41FA-9DB7-088897BE5B3E}"/>
    <dgm:cxn modelId="{3C25950A-FC85-40AF-B8C7-3AD485662B80}" type="presOf" srcId="{A2170A19-2626-438E-ABED-9FDF2DD95B05}" destId="{BE822628-8598-4CDC-A5D3-745482DCA25B}" srcOrd="0" destOrd="0" presId="urn:microsoft.com/office/officeart/2005/8/layout/vList2"/>
    <dgm:cxn modelId="{80B0AC2F-DE83-4B05-B249-77ED8FD6E0CC}" type="presOf" srcId="{3C56A91E-1187-4F91-8DBB-A103BFB04A29}" destId="{36229B13-D9DA-40E6-B2B9-F6BE8EA19454}" srcOrd="0" destOrd="0" presId="urn:microsoft.com/office/officeart/2005/8/layout/vList2"/>
    <dgm:cxn modelId="{6A6C2A6A-C589-464F-8C84-97B03B250DB9}" type="presOf" srcId="{1547B2EA-3AE6-49D9-9D45-ED6C4D1A010C}" destId="{154A4CF8-214F-4EC8-8A8D-C6D3D08FF7D3}" srcOrd="0" destOrd="0" presId="urn:microsoft.com/office/officeart/2005/8/layout/vList2"/>
    <dgm:cxn modelId="{FF42766A-7041-41AF-869B-30D2E5A16C94}" srcId="{1547B2EA-3AE6-49D9-9D45-ED6C4D1A010C}" destId="{3C56A91E-1187-4F91-8DBB-A103BFB04A29}" srcOrd="3" destOrd="0" parTransId="{75E0C142-BD88-4299-9417-F7B163D86062}" sibTransId="{977822BB-D272-4377-8EC6-68923D71F914}"/>
    <dgm:cxn modelId="{023A646D-F6F2-499C-82E1-6EAB3995E60E}" type="presOf" srcId="{43DAEC3F-5854-458A-9E35-D089D93FCDB6}" destId="{3A7EC303-2E25-49FB-BAEF-C9CD078BEEEF}" srcOrd="0" destOrd="0" presId="urn:microsoft.com/office/officeart/2005/8/layout/vList2"/>
    <dgm:cxn modelId="{AA241897-2B45-4D81-8119-66EE7F0155FF}" srcId="{1547B2EA-3AE6-49D9-9D45-ED6C4D1A010C}" destId="{43DAEC3F-5854-458A-9E35-D089D93FCDB6}" srcOrd="2" destOrd="0" parTransId="{6FB38A04-EAE5-4C59-9FB6-541342561A39}" sibTransId="{FC43C8F9-7F7B-4293-A623-7756736C8DD3}"/>
    <dgm:cxn modelId="{77A49CAF-E2B1-41E3-AFD7-1B8E5F3D0ED5}" srcId="{1547B2EA-3AE6-49D9-9D45-ED6C4D1A010C}" destId="{3478F83A-3F45-4ED8-A0EA-F634557913D8}" srcOrd="1" destOrd="0" parTransId="{616A01E2-847A-4841-94DA-2ABA226FB395}" sibTransId="{F2F64F36-CC33-4DB8-AE6C-66FE0C4E20AB}"/>
    <dgm:cxn modelId="{6A5C8AC4-68A8-4E79-AC49-D81F97E40915}" type="presOf" srcId="{3478F83A-3F45-4ED8-A0EA-F634557913D8}" destId="{EB9BD3A5-72B3-45E1-9032-99F1141DAABA}" srcOrd="0" destOrd="0" presId="urn:microsoft.com/office/officeart/2005/8/layout/vList2"/>
    <dgm:cxn modelId="{EE331156-56ED-4A27-8A9C-9536CDC9FDEE}" type="presParOf" srcId="{154A4CF8-214F-4EC8-8A8D-C6D3D08FF7D3}" destId="{BE822628-8598-4CDC-A5D3-745482DCA25B}" srcOrd="0" destOrd="0" presId="urn:microsoft.com/office/officeart/2005/8/layout/vList2"/>
    <dgm:cxn modelId="{A03562AD-B6F0-4D9B-90C0-1A516F8EC7A2}" type="presParOf" srcId="{154A4CF8-214F-4EC8-8A8D-C6D3D08FF7D3}" destId="{CB430BCC-5A06-43E9-A1FC-CE873FD57D85}" srcOrd="1" destOrd="0" presId="urn:microsoft.com/office/officeart/2005/8/layout/vList2"/>
    <dgm:cxn modelId="{501398D9-E003-449C-8349-97807B9D3EC4}" type="presParOf" srcId="{154A4CF8-214F-4EC8-8A8D-C6D3D08FF7D3}" destId="{EB9BD3A5-72B3-45E1-9032-99F1141DAABA}" srcOrd="2" destOrd="0" presId="urn:microsoft.com/office/officeart/2005/8/layout/vList2"/>
    <dgm:cxn modelId="{E7D1F433-8E15-4C90-BE6C-4EB372D2901E}" type="presParOf" srcId="{154A4CF8-214F-4EC8-8A8D-C6D3D08FF7D3}" destId="{D683C4D4-0D50-410C-8017-45BA240AD07E}" srcOrd="3" destOrd="0" presId="urn:microsoft.com/office/officeart/2005/8/layout/vList2"/>
    <dgm:cxn modelId="{78996853-775E-4623-A209-D401F97317FE}" type="presParOf" srcId="{154A4CF8-214F-4EC8-8A8D-C6D3D08FF7D3}" destId="{3A7EC303-2E25-49FB-BAEF-C9CD078BEEEF}" srcOrd="4" destOrd="0" presId="urn:microsoft.com/office/officeart/2005/8/layout/vList2"/>
    <dgm:cxn modelId="{45CABBDC-2045-45C1-A046-81F91D8EAA3A}" type="presParOf" srcId="{154A4CF8-214F-4EC8-8A8D-C6D3D08FF7D3}" destId="{21510743-0B65-41B4-BDC4-63C46818A1C4}" srcOrd="5" destOrd="0" presId="urn:microsoft.com/office/officeart/2005/8/layout/vList2"/>
    <dgm:cxn modelId="{7C1CA62E-6A15-4D21-BAEB-60EE72DB6F22}" type="presParOf" srcId="{154A4CF8-214F-4EC8-8A8D-C6D3D08FF7D3}" destId="{36229B13-D9DA-40E6-B2B9-F6BE8EA1945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822628-8598-4CDC-A5D3-745482DCA25B}">
      <dsp:nvSpPr>
        <dsp:cNvPr id="0" name=""/>
        <dsp:cNvSpPr/>
      </dsp:nvSpPr>
      <dsp:spPr>
        <a:xfrm>
          <a:off x="0" y="49386"/>
          <a:ext cx="960119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b="0" i="0" kern="1200"/>
            <a:t>Kişinin kendi özelliklerini tanıması</a:t>
          </a:r>
          <a:endParaRPr lang="en-US" sz="3700" kern="1200"/>
        </a:p>
      </dsp:txBody>
      <dsp:txXfrm>
        <a:off x="43321" y="92707"/>
        <a:ext cx="9514554" cy="800803"/>
      </dsp:txXfrm>
    </dsp:sp>
    <dsp:sp modelId="{EB9BD3A5-72B3-45E1-9032-99F1141DAABA}">
      <dsp:nvSpPr>
        <dsp:cNvPr id="0" name=""/>
        <dsp:cNvSpPr/>
      </dsp:nvSpPr>
      <dsp:spPr>
        <a:xfrm>
          <a:off x="0" y="1043391"/>
          <a:ext cx="960119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b="0" i="0" kern="1200"/>
            <a:t>İşveren istek ve beklentilerinin bilinmesi</a:t>
          </a:r>
          <a:endParaRPr lang="en-US" sz="3700" kern="1200"/>
        </a:p>
      </dsp:txBody>
      <dsp:txXfrm>
        <a:off x="43321" y="1086712"/>
        <a:ext cx="9514554" cy="800803"/>
      </dsp:txXfrm>
    </dsp:sp>
    <dsp:sp modelId="{3A7EC303-2E25-49FB-BAEF-C9CD078BEEEF}">
      <dsp:nvSpPr>
        <dsp:cNvPr id="0" name=""/>
        <dsp:cNvSpPr/>
      </dsp:nvSpPr>
      <dsp:spPr>
        <a:xfrm>
          <a:off x="0" y="2037397"/>
          <a:ext cx="960119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b="0" i="0" kern="1200"/>
            <a:t>Edinilen bilgilerin değerlendirilmesi</a:t>
          </a:r>
          <a:endParaRPr lang="en-US" sz="3700" kern="1200"/>
        </a:p>
      </dsp:txBody>
      <dsp:txXfrm>
        <a:off x="43321" y="2080718"/>
        <a:ext cx="9514554" cy="800803"/>
      </dsp:txXfrm>
    </dsp:sp>
    <dsp:sp modelId="{36229B13-D9DA-40E6-B2B9-F6BE8EA19454}">
      <dsp:nvSpPr>
        <dsp:cNvPr id="0" name=""/>
        <dsp:cNvSpPr/>
      </dsp:nvSpPr>
      <dsp:spPr>
        <a:xfrm>
          <a:off x="0" y="3031402"/>
          <a:ext cx="9601196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700" b="0" i="0" kern="1200"/>
            <a:t>İşe başvuru</a:t>
          </a:r>
          <a:endParaRPr lang="en-US" sz="3700" kern="1200"/>
        </a:p>
      </dsp:txBody>
      <dsp:txXfrm>
        <a:off x="43321" y="3074723"/>
        <a:ext cx="9514554" cy="800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C8648-0BA8-4FA8-8463-582549946D22}" type="datetimeFigureOut">
              <a:rPr lang="tr-TR" smtClean="0"/>
              <a:t>21/05/2025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2E3EF0-D0AD-43FB-BE6B-A2CC3C69B7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52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02E632C-11CB-4CFA-A116-72414B97242A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349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4819E-5895-4230-940A-57532BEE37DB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486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3F8A-E980-410E-84BD-E29E9E0F72B1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032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207B5-BC0E-493A-8CCA-ED1A5A170F05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812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D2723-D8A0-4BCD-BA81-9534C8E99B73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15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15B6-D901-40BF-8B94-102D21F7F648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60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D4B7A-ED48-4B7D-9B23-715B1B9E4407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40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A471A522-2340-413B-BBDB-AB5B2D0192F6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9757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57228A8D-5B9E-4EE0-876A-F3540A8D433B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89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27BC-1592-4A4A-BE0D-CE96F4A68069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990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F0133-687D-48E4-9447-8EDDCD70EBCE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18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60599-45DB-4C3B-B2CE-C0D45D43A23A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2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618C-54BF-4E9A-A700-6CB5472B3E7D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05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BD90B-4456-444D-8C93-844AE9E6EDD8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1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15ACC-5F98-4B39-9444-A61F33A9822E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94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A575E-3553-4A76-8596-54546BE0B140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026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C72E-6BCD-4E7B-AA64-B7D61DF53162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47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ACDE15-BD93-4620-8ED6-DDBBAD01F491}" type="datetime1">
              <a:rPr lang="en-US" smtClean="0"/>
              <a:t>5/21/2025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8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12E451E-151A-4910-BF41-6A040B659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296EFE4-A70C-4388-9A15-3F657B661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250" y="473745"/>
            <a:ext cx="11227090" cy="5902829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967379" y="2867271"/>
            <a:ext cx="10244831" cy="1025922"/>
          </a:xfrm>
        </p:spPr>
        <p:txBody>
          <a:bodyPr>
            <a:noAutofit/>
          </a:bodyPr>
          <a:lstStyle/>
          <a:p>
            <a:pPr algn="ctr"/>
            <a:r>
              <a:rPr lang="tr-TR" sz="62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</a:t>
            </a:r>
            <a:r>
              <a:rPr lang="tr-TR" sz="6200" b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ARAMA YÖNTEMLERİ</a:t>
            </a:r>
            <a:endParaRPr lang="tr-TR" sz="6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5EBAFC-9388-432A-BCFD-EEA2F410D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24F5FE-9B38-41AE-AFF2-084F747CC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847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1037" y="1089078"/>
            <a:ext cx="9729926" cy="706964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İŞ ARAMA BECERİLERİNİ GELİŞTİRME SÜRECİ</a:t>
            </a:r>
          </a:p>
        </p:txBody>
      </p:sp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1625F83A-2059-7C9A-8766-BA1E77D429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95402" y="2423605"/>
          <a:ext cx="9601196" cy="3968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0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3570" y="991424"/>
            <a:ext cx="7784860" cy="706964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ARAMA YÖNTEMLERİ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246621"/>
            <a:ext cx="9601196" cy="1863667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İş arama yöntemleri;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Pasif veya klasik yaklaşım ve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 err="1"/>
              <a:t>Proaktif</a:t>
            </a:r>
            <a:r>
              <a:rPr lang="tr-TR" sz="2800" dirty="0"/>
              <a:t> veya yenilikçi yaklaşım olarak iki gruba ayrılır.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94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3570" y="991424"/>
            <a:ext cx="7784860" cy="706964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ARAMA YÖNTEMLERİ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752079"/>
            <a:ext cx="9601196" cy="2583401"/>
          </a:xfrm>
        </p:spPr>
        <p:txBody>
          <a:bodyPr>
            <a:noAutofit/>
          </a:bodyPr>
          <a:lstStyle/>
          <a:p>
            <a:pPr lvl="0" algn="just"/>
            <a:r>
              <a:rPr lang="tr-TR" sz="2800" dirty="0"/>
              <a:t>Bazen ilk iş deneyini elde etmek zor olabilir. </a:t>
            </a:r>
            <a:endParaRPr lang="en-US" sz="2800" dirty="0"/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tr-TR" sz="2800" dirty="0"/>
              <a:t>İş ilanları genellikle «arzu edilir» veya «gerekli iş deneyimi» gibi kelimeler içerir. </a:t>
            </a:r>
            <a:endParaRPr lang="en-US" sz="2800" dirty="0"/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tr-TR" sz="2800" dirty="0"/>
              <a:t>Eğitim sırasında iş deneyimi elde etmek için bazı seçenekler vardır. </a:t>
            </a:r>
            <a:endParaRPr lang="en-US" sz="28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07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3570" y="991424"/>
            <a:ext cx="7784860" cy="706964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ARAMA YÖNTEMLERİ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2897082"/>
            <a:ext cx="9601196" cy="2521257"/>
          </a:xfrm>
        </p:spPr>
        <p:txBody>
          <a:bodyPr>
            <a:noAutofit/>
          </a:bodyPr>
          <a:lstStyle/>
          <a:p>
            <a:pPr lvl="0" algn="just">
              <a:buFont typeface="Courier New" panose="02070309020205020404" pitchFamily="49" charset="0"/>
              <a:buChar char="o"/>
            </a:pPr>
            <a:r>
              <a:rPr lang="tr-TR" sz="2800" dirty="0"/>
              <a:t>Mesleki uygulama yapabilir, öğrenci olarak çalışabilir, gönüllü olabilir veya projeler üzerinde çalışabilirsiniz. </a:t>
            </a:r>
            <a:endParaRPr lang="en-US" sz="2800" dirty="0"/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tr-TR" sz="2800" dirty="0"/>
              <a:t>Bu şekilde bazı yararlı iş deneyimleri edinebilir ve işverenlerle iletişim kurabilirsiniz.</a:t>
            </a:r>
            <a:endParaRPr lang="en-US" sz="2800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007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83265" y="949910"/>
            <a:ext cx="6225469" cy="798816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ARAMA SÜRECİ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3662" y="3036164"/>
            <a:ext cx="4800598" cy="2246049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Öz değerlendirme</a:t>
            </a:r>
          </a:p>
          <a:p>
            <a:pPr algn="just"/>
            <a:r>
              <a:rPr lang="tr-TR" sz="2800" dirty="0"/>
              <a:t>Kariyer keşfi</a:t>
            </a:r>
          </a:p>
          <a:p>
            <a:pPr algn="just"/>
            <a:r>
              <a:rPr lang="tr-TR" sz="2800" dirty="0"/>
              <a:t>Kariyer hazırlığı</a:t>
            </a:r>
          </a:p>
          <a:p>
            <a:pPr algn="just"/>
            <a:r>
              <a:rPr lang="tr-TR" sz="2800" dirty="0"/>
              <a:t>Kariyer hedefi oluşturma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39BE5146-F2A7-E587-4415-F02463D8FF32}"/>
              </a:ext>
            </a:extLst>
          </p:cNvPr>
          <p:cNvSpPr txBox="1">
            <a:spLocks/>
          </p:cNvSpPr>
          <p:nvPr/>
        </p:nvSpPr>
        <p:spPr>
          <a:xfrm>
            <a:off x="6095999" y="3001393"/>
            <a:ext cx="5343616" cy="23155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800" dirty="0"/>
              <a:t>İş arama araçları hazırlama</a:t>
            </a:r>
          </a:p>
          <a:p>
            <a:pPr algn="just"/>
            <a:r>
              <a:rPr lang="tr-TR" sz="2800" dirty="0"/>
              <a:t>İşe alım şirketlerini araştırma</a:t>
            </a:r>
          </a:p>
          <a:p>
            <a:pPr algn="just"/>
            <a:r>
              <a:rPr lang="tr-TR" sz="2800" dirty="0"/>
              <a:t>Mülakat</a:t>
            </a:r>
          </a:p>
          <a:p>
            <a:pPr algn="just"/>
            <a:r>
              <a:rPr lang="tr-TR" sz="2800" dirty="0"/>
              <a:t>Teklif</a:t>
            </a:r>
          </a:p>
        </p:txBody>
      </p:sp>
    </p:spTree>
    <p:extLst>
      <p:ext uri="{BB962C8B-B14F-4D97-AF65-F5344CB8AC3E}">
        <p14:creationId xmlns:p14="http://schemas.microsoft.com/office/powerpoint/2010/main" val="3923090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03570" y="991424"/>
            <a:ext cx="7784860" cy="706964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ARAMA YÖNTEMLERİ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5402" y="3349841"/>
            <a:ext cx="9601196" cy="1402673"/>
          </a:xfrm>
        </p:spPr>
        <p:txBody>
          <a:bodyPr>
            <a:noAutofit/>
          </a:bodyPr>
          <a:lstStyle/>
          <a:p>
            <a:pPr algn="just"/>
            <a:r>
              <a:rPr lang="tr-TR" sz="2800" dirty="0"/>
              <a:t>İş arama sürecinde size rehberlik etme ve hedefinize ulaşmak için stratejiler geliştirme konusunda yardımcı olacak adımlar bulunmaktadır. Bunlar: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652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89825" y="772357"/>
            <a:ext cx="7812350" cy="1180730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İŞ ARAMA İŞ ARAMA BECERİLERİNİ GELİŞTİRME STRATEJİLERİ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3373" y="2839292"/>
            <a:ext cx="5842245" cy="2787587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İşi tanımlayın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Alan araştırması yapın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Bir </a:t>
            </a:r>
            <a:r>
              <a:rPr lang="tr-TR" sz="2800" dirty="0" err="1"/>
              <a:t>lokasyona</a:t>
            </a:r>
            <a:r>
              <a:rPr lang="tr-TR" sz="2800" dirty="0"/>
              <a:t> karar verin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Başvuru araçlarını hazırlayın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Mülakat becerilerinizi geliştirin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FCEBC982-3263-0F38-D60B-15B27A6EA851}"/>
              </a:ext>
            </a:extLst>
          </p:cNvPr>
          <p:cNvSpPr txBox="1">
            <a:spLocks/>
          </p:cNvSpPr>
          <p:nvPr/>
        </p:nvSpPr>
        <p:spPr>
          <a:xfrm>
            <a:off x="7053991" y="3078987"/>
            <a:ext cx="4149628" cy="2308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İşvereni araştırın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Organize olun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Takipte olun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sz="2800" dirty="0"/>
              <a:t>İş piyasasını anlayın</a:t>
            </a:r>
          </a:p>
        </p:txBody>
      </p:sp>
    </p:spTree>
    <p:extLst>
      <p:ext uri="{BB962C8B-B14F-4D97-AF65-F5344CB8AC3E}">
        <p14:creationId xmlns:p14="http://schemas.microsoft.com/office/powerpoint/2010/main" val="4209189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4314" y="955914"/>
            <a:ext cx="7883371" cy="706964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/>
              <a:t>İŞ PİYASASINI ANLAYIN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DA08A0EB-A467-E2DE-8ACE-5A1D62E5B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9887" y="2911876"/>
            <a:ext cx="5272225" cy="1828800"/>
          </a:xfrm>
        </p:spPr>
        <p:txBody>
          <a:bodyPr>
            <a:noAutofit/>
          </a:bodyPr>
          <a:lstStyle/>
          <a:p>
            <a:pPr algn="just"/>
            <a:r>
              <a:rPr lang="tr-TR" sz="2800" b="1" dirty="0"/>
              <a:t>İş piyasası ikiye ayrılır: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Reklamı yapılan iş piyasası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tr-TR" sz="2800" dirty="0"/>
              <a:t>Gizli iş piyasası</a:t>
            </a:r>
          </a:p>
        </p:txBody>
      </p:sp>
    </p:spTree>
    <p:extLst>
      <p:ext uri="{BB962C8B-B14F-4D97-AF65-F5344CB8AC3E}">
        <p14:creationId xmlns:p14="http://schemas.microsoft.com/office/powerpoint/2010/main" val="1686946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54314" y="719091"/>
            <a:ext cx="7883371" cy="1242957"/>
          </a:xfrm>
        </p:spPr>
        <p:txBody>
          <a:bodyPr>
            <a:noAutofit/>
          </a:bodyPr>
          <a:lstStyle/>
          <a:p>
            <a:pPr algn="ctr"/>
            <a:r>
              <a:rPr lang="tr-TR" b="1" dirty="0"/>
              <a:t>İŞ PİYASASINI ANLAYIN</a:t>
            </a:r>
            <a:br>
              <a:rPr lang="tr-TR" sz="5400" b="1" dirty="0"/>
            </a:br>
            <a:r>
              <a:rPr lang="tr-TR" sz="4000" b="1" dirty="0"/>
              <a:t>GİZLİ İŞ PİYASASI</a:t>
            </a:r>
            <a:endParaRPr lang="tr-TR" sz="5400" b="1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A5DE48-D020-460B-AB9D-811BEB329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13.Hafta</a:t>
            </a:r>
            <a:endParaRPr lang="en-US" dirty="0"/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D627B3D1-D9D2-14A5-9677-8A6D5E80E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2365" y="2792025"/>
            <a:ext cx="5335203" cy="27698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b="1" dirty="0"/>
              <a:t>Gizli İş Piyasası:</a:t>
            </a:r>
          </a:p>
          <a:p>
            <a:pPr algn="just"/>
            <a:r>
              <a:rPr lang="tr-TR" sz="2800" dirty="0"/>
              <a:t>Ağ oluşturma</a:t>
            </a:r>
          </a:p>
          <a:p>
            <a:pPr algn="just"/>
            <a:r>
              <a:rPr lang="tr-TR" sz="2800" dirty="0"/>
              <a:t>Bilgilendirici görüşme</a:t>
            </a:r>
          </a:p>
          <a:p>
            <a:pPr algn="just"/>
            <a:r>
              <a:rPr lang="tr-TR" sz="2800" dirty="0"/>
              <a:t>İşverenle doğrudan iletişim</a:t>
            </a:r>
          </a:p>
          <a:p>
            <a:pPr algn="just"/>
            <a:r>
              <a:rPr lang="tr-TR" sz="2800" dirty="0"/>
              <a:t>Kariyer fuarları</a:t>
            </a:r>
          </a:p>
        </p:txBody>
      </p:sp>
    </p:spTree>
    <p:extLst>
      <p:ext uri="{BB962C8B-B14F-4D97-AF65-F5344CB8AC3E}">
        <p14:creationId xmlns:p14="http://schemas.microsoft.com/office/powerpoint/2010/main" val="247757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34798BC379BC8B49AAEAD49B96005790" ma:contentTypeVersion="8" ma:contentTypeDescription="Yeni belge oluşturun." ma:contentTypeScope="" ma:versionID="84f6825086467102826b232dba8c1971">
  <xsd:schema xmlns:xsd="http://www.w3.org/2001/XMLSchema" xmlns:xs="http://www.w3.org/2001/XMLSchema" xmlns:p="http://schemas.microsoft.com/office/2006/metadata/properties" xmlns:ns2="694631e5-f3ff-4f68-a401-094fad4a9059" targetNamespace="http://schemas.microsoft.com/office/2006/metadata/properties" ma:root="true" ma:fieldsID="e54f8f698bf7cbcf36e2e2ba62dce557" ns2:_="">
    <xsd:import namespace="694631e5-f3ff-4f68-a401-094fad4a90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4631e5-f3ff-4f68-a401-094fad4a90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BB091C-CEE4-474E-BFD1-0D886460BFE6}"/>
</file>

<file path=customXml/itemProps2.xml><?xml version="1.0" encoding="utf-8"?>
<ds:datastoreItem xmlns:ds="http://schemas.openxmlformats.org/officeDocument/2006/customXml" ds:itemID="{7DD7B311-9510-4076-A165-910AD903C362}"/>
</file>

<file path=customXml/itemProps3.xml><?xml version="1.0" encoding="utf-8"?>
<ds:datastoreItem xmlns:ds="http://schemas.openxmlformats.org/officeDocument/2006/customXml" ds:itemID="{18A656F0-809F-4CF4-B615-293F72FAD54E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1323</TotalTime>
  <Words>254</Words>
  <Application>Microsoft Office PowerPoint</Application>
  <PresentationFormat>Geniş ekran</PresentationFormat>
  <Paragraphs>58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Times New Roman</vt:lpstr>
      <vt:lpstr>Wingdings 3</vt:lpstr>
      <vt:lpstr>İyon Toplantı Odası</vt:lpstr>
      <vt:lpstr>İŞ ARAMA YÖNTEMLERİ</vt:lpstr>
      <vt:lpstr>İŞ ARAMA YÖNTEMLERİ</vt:lpstr>
      <vt:lpstr>İŞ ARAMA YÖNTEMLERİ</vt:lpstr>
      <vt:lpstr>İŞ ARAMA YÖNTEMLERİ</vt:lpstr>
      <vt:lpstr>İŞ ARAMA SÜRECİ</vt:lpstr>
      <vt:lpstr>İŞ ARAMA YÖNTEMLERİ</vt:lpstr>
      <vt:lpstr>İŞ ARAMA İŞ ARAMA BECERİLERİNİ GELİŞTİRME STRATEJİLERİ</vt:lpstr>
      <vt:lpstr>İŞ PİYASASINI ANLAYIN</vt:lpstr>
      <vt:lpstr>İŞ PİYASASINI ANLAYIN GİZLİ İŞ PİYASASI</vt:lpstr>
      <vt:lpstr>İŞ ARAMA BECERİLERİNİ GELİŞTİRME SÜRECİ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KAİRYER YÖNETİMİNE GİRİŞ</dc:title>
  <dc:creator>Aslı Erdoğdu</dc:creator>
  <cp:lastModifiedBy>Aslı ERDOĞDU</cp:lastModifiedBy>
  <cp:revision>35</cp:revision>
  <dcterms:created xsi:type="dcterms:W3CDTF">2020-06-02T07:53:25Z</dcterms:created>
  <dcterms:modified xsi:type="dcterms:W3CDTF">2025-05-21T08:09:26Z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0x01010034798BC379BC8B49AAEAD49B96005790</vt:lpwstr>
  </property>
</Properties>
</file>